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64" r:id="rId4"/>
    <p:sldId id="256" r:id="rId5"/>
    <p:sldId id="257" r:id="rId6"/>
    <p:sldId id="265" r:id="rId7"/>
    <p:sldId id="266" r:id="rId8"/>
    <p:sldId id="263" r:id="rId9"/>
    <p:sldId id="259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6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37FB"/>
    <a:srgbClr val="3DE3F5"/>
    <a:srgbClr val="513AF8"/>
    <a:srgbClr val="EC02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728" autoAdjust="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59EBA-4419-4184-9108-DDE1ED76AEA4}" type="datetimeFigureOut">
              <a:rPr lang="en-US" smtClean="0"/>
              <a:pPr/>
              <a:t>9/17/2018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E0999-1E04-446E-8725-3833AA03722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eg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31.png"/><Relationship Id="rId7" Type="http://schemas.openxmlformats.org/officeDocument/2006/relationships/image" Target="../media/image3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6" name="Picture 12" descr="Image result for pastel purple ZOO backgrou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0"/>
            <a:ext cx="10215602" cy="68580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0" y="857232"/>
            <a:ext cx="9429784" cy="5000660"/>
          </a:xfrm>
          <a:prstGeom prst="rect">
            <a:avLst/>
          </a:pr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00034" y="1285860"/>
            <a:ext cx="8143932" cy="4000528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4286256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513AF8"/>
                </a:solidFill>
                <a:latin typeface="Poor Richard" pitchFamily="18" charset="0"/>
              </a:rPr>
              <a:t>‘’The ZOO of Wonders’’</a:t>
            </a:r>
            <a:endParaRPr lang="en-GB" sz="4000" dirty="0">
              <a:solidFill>
                <a:srgbClr val="513AF8"/>
              </a:solidFill>
              <a:latin typeface="Poor Richard" pitchFamily="18" charset="0"/>
            </a:endParaRPr>
          </a:p>
        </p:txBody>
      </p:sp>
      <p:pic>
        <p:nvPicPr>
          <p:cNvPr id="6148" name="Picture 4" descr="Unicorn*Giggles^&lt;&g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2786058"/>
            <a:ext cx="7286676" cy="1514480"/>
          </a:xfrm>
          <a:prstGeom prst="rect">
            <a:avLst/>
          </a:prstGeom>
          <a:noFill/>
        </p:spPr>
      </p:pic>
      <p:pic>
        <p:nvPicPr>
          <p:cNvPr id="6150" name="Picture 6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1571612"/>
            <a:ext cx="4614873" cy="121444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paint backgrou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85800"/>
            <a:ext cx="9787006" cy="7143800"/>
          </a:xfrm>
          <a:prstGeom prst="rect">
            <a:avLst/>
          </a:prstGeom>
          <a:noFill/>
        </p:spPr>
      </p:pic>
      <p:pic>
        <p:nvPicPr>
          <p:cNvPr id="1034" name="Picture 10" descr="Image result for paint backgrounds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714412" y="-1071594"/>
            <a:ext cx="5715000" cy="5715000"/>
          </a:xfrm>
          <a:prstGeom prst="rect">
            <a:avLst/>
          </a:prstGeom>
          <a:noFill/>
        </p:spPr>
      </p:pic>
      <p:pic>
        <p:nvPicPr>
          <p:cNvPr id="1036" name="Picture 12" descr="Related imag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2095500"/>
            <a:ext cx="4762500" cy="4762500"/>
          </a:xfrm>
          <a:prstGeom prst="rect">
            <a:avLst/>
          </a:prstGeom>
          <a:noFill/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1071546"/>
            <a:ext cx="6429420" cy="5429288"/>
          </a:xfrm>
          <a:prstGeom prst="rect">
            <a:avLst/>
          </a:prstGeom>
          <a:noFill/>
        </p:spPr>
      </p:pic>
      <p:pic>
        <p:nvPicPr>
          <p:cNvPr id="1032" name="Picture 8" descr="Related imag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642918"/>
            <a:ext cx="5000660" cy="546503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6"/>
            <a:ext cx="8401080" cy="4340237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GB" dirty="0" smtClean="0">
                <a:solidFill>
                  <a:srgbClr val="A737FB"/>
                </a:solidFill>
                <a:latin typeface="Poor Richard" pitchFamily="18" charset="0"/>
              </a:rPr>
              <a:t>1. DO NOT FEED THE ANIMALS! (if not allowed)</a:t>
            </a:r>
          </a:p>
          <a:p>
            <a:pPr marL="514350" indent="-514350">
              <a:buNone/>
            </a:pPr>
            <a:r>
              <a:rPr lang="en-GB" dirty="0" smtClean="0">
                <a:solidFill>
                  <a:srgbClr val="A737FB"/>
                </a:solidFill>
                <a:latin typeface="Poor Richard" pitchFamily="18" charset="0"/>
              </a:rPr>
              <a:t>2. DO NOT ENTER THE CAGE (if not allowed)</a:t>
            </a:r>
          </a:p>
          <a:p>
            <a:pPr marL="514350" indent="-514350">
              <a:buNone/>
            </a:pPr>
            <a:r>
              <a:rPr lang="en-GB" dirty="0" smtClean="0">
                <a:solidFill>
                  <a:srgbClr val="A737FB"/>
                </a:solidFill>
                <a:latin typeface="Poor Richard" pitchFamily="18" charset="0"/>
              </a:rPr>
              <a:t>3.  DO NOT USULT ANY ANIMALS (they do have feelings)</a:t>
            </a:r>
          </a:p>
          <a:p>
            <a:pPr marL="514350" indent="-514350">
              <a:buNone/>
            </a:pPr>
            <a:r>
              <a:rPr lang="en-GB" dirty="0" smtClean="0">
                <a:solidFill>
                  <a:srgbClr val="A737FB"/>
                </a:solidFill>
                <a:latin typeface="Poor Richard" pitchFamily="18" charset="0"/>
              </a:rPr>
              <a:t>4. DO NOT LITTER (that does ruin the environment) </a:t>
            </a:r>
          </a:p>
          <a:p>
            <a:pPr marL="514350" indent="-514350">
              <a:buNone/>
            </a:pPr>
            <a:r>
              <a:rPr lang="en-GB" dirty="0" smtClean="0">
                <a:solidFill>
                  <a:srgbClr val="A737FB"/>
                </a:solidFill>
                <a:latin typeface="Poor Richard" pitchFamily="18" charset="0"/>
              </a:rPr>
              <a:t>5. ALWAYS HOLD YOUR CHILDS HAND!! (if you have one)</a:t>
            </a:r>
            <a:endParaRPr lang="en-GB" dirty="0">
              <a:solidFill>
                <a:srgbClr val="A737FB"/>
              </a:solidFill>
              <a:latin typeface="Poor Richard" pitchFamily="18" charset="0"/>
            </a:endParaRPr>
          </a:p>
        </p:txBody>
      </p:sp>
      <p:pic>
        <p:nvPicPr>
          <p:cNvPr id="1040" name="Picture 16" descr="Nightype Nightyp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57290" y="428604"/>
            <a:ext cx="6786610" cy="1071570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result for paint backgrou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85800"/>
            <a:ext cx="9787006" cy="7143800"/>
          </a:xfrm>
          <a:prstGeom prst="rect">
            <a:avLst/>
          </a:prstGeom>
          <a:noFill/>
        </p:spPr>
      </p:pic>
      <p:pic>
        <p:nvPicPr>
          <p:cNvPr id="10" name="Picture 6" descr="Related imag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290" y="1428712"/>
            <a:ext cx="5357850" cy="5429288"/>
          </a:xfrm>
          <a:prstGeom prst="rect">
            <a:avLst/>
          </a:prstGeom>
          <a:noFill/>
        </p:spPr>
      </p:pic>
      <p:pic>
        <p:nvPicPr>
          <p:cNvPr id="9" name="Picture 8" descr="Related imag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40" y="642918"/>
            <a:ext cx="5000660" cy="5465031"/>
          </a:xfrm>
          <a:prstGeom prst="rect">
            <a:avLst/>
          </a:prstGeom>
          <a:noFill/>
        </p:spPr>
      </p:pic>
      <p:pic>
        <p:nvPicPr>
          <p:cNvPr id="8" name="Picture 12" descr="Related imag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2095500"/>
            <a:ext cx="4762500" cy="4762500"/>
          </a:xfrm>
          <a:prstGeom prst="rect">
            <a:avLst/>
          </a:prstGeom>
          <a:noFill/>
        </p:spPr>
      </p:pic>
      <p:pic>
        <p:nvPicPr>
          <p:cNvPr id="7" name="Picture 10" descr="Image result for paint backgrounds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714412" y="-571528"/>
            <a:ext cx="5715000" cy="5715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>
                <a:solidFill>
                  <a:srgbClr val="A737FB"/>
                </a:solidFill>
                <a:latin typeface="Poor Richard" pitchFamily="18" charset="0"/>
              </a:rPr>
              <a:t>6. DO NOT EAT OR DRINK OUTSIDE OF THE CAFITEARA.</a:t>
            </a:r>
          </a:p>
          <a:p>
            <a:pPr>
              <a:buNone/>
            </a:pPr>
            <a:r>
              <a:rPr lang="en-GB" dirty="0" smtClean="0">
                <a:solidFill>
                  <a:srgbClr val="A737FB"/>
                </a:solidFill>
                <a:latin typeface="Poor Richard" pitchFamily="18" charset="0"/>
              </a:rPr>
              <a:t>7. PLEASE DO NOT DISRESPECT OUR MYSTIC WORKERS.</a:t>
            </a:r>
          </a:p>
          <a:p>
            <a:pPr>
              <a:buNone/>
            </a:pPr>
            <a:r>
              <a:rPr lang="en-GB" dirty="0" smtClean="0">
                <a:solidFill>
                  <a:srgbClr val="A737FB"/>
                </a:solidFill>
                <a:latin typeface="Poor Richard" pitchFamily="18" charset="0"/>
              </a:rPr>
              <a:t>8. ENJOY YOUR STAY AT MYSTIC MEADOWS!</a:t>
            </a:r>
            <a:endParaRPr lang="en-GB" dirty="0">
              <a:solidFill>
                <a:srgbClr val="A737FB"/>
              </a:solidFill>
              <a:latin typeface="Poor Richard" pitchFamily="18" charset="0"/>
            </a:endParaRPr>
          </a:p>
        </p:txBody>
      </p:sp>
      <p:pic>
        <p:nvPicPr>
          <p:cNvPr id="4" name="Picture 16" descr="Nightype Nightyp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57290" y="428604"/>
            <a:ext cx="6786610" cy="1071570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Image result for snow backgrou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40" y="0"/>
            <a:ext cx="10287040" cy="685800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571472" y="214290"/>
            <a:ext cx="7858180" cy="1357322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mythical creatur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87A7C0"/>
              </a:clrFrom>
              <a:clrTo>
                <a:srgbClr val="87A7C0">
                  <a:alpha val="0"/>
                </a:srgbClr>
              </a:clrTo>
            </a:clrChange>
          </a:blip>
          <a:srcRect r="50781"/>
          <a:stretch>
            <a:fillRect/>
          </a:stretch>
        </p:blipFill>
        <p:spPr bwMode="auto">
          <a:xfrm>
            <a:off x="-500098" y="1928802"/>
            <a:ext cx="4500562" cy="5143512"/>
          </a:xfrm>
          <a:prstGeom prst="rect">
            <a:avLst/>
          </a:prstGeom>
          <a:noFill/>
        </p:spPr>
      </p:pic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643306" y="1857364"/>
            <a:ext cx="6786610" cy="4357694"/>
          </a:xfrm>
        </p:spPr>
        <p:txBody>
          <a:bodyPr>
            <a:noAutofit/>
          </a:bodyPr>
          <a:lstStyle/>
          <a:p>
            <a:pPr algn="l"/>
            <a:r>
              <a:rPr lang="en-GB" sz="3200" dirty="0" smtClean="0">
                <a:latin typeface="Poor Richard" pitchFamily="18" charset="0"/>
              </a:rPr>
              <a:t>Likes: Cold Temperatures</a:t>
            </a:r>
            <a:br>
              <a:rPr lang="en-GB" sz="3200" dirty="0" smtClean="0">
                <a:latin typeface="Poor Richard" pitchFamily="18" charset="0"/>
              </a:rPr>
            </a:br>
            <a:r>
              <a:rPr lang="en-GB" sz="3200" dirty="0" smtClean="0">
                <a:latin typeface="Poor Richard" pitchFamily="18" charset="0"/>
              </a:rPr>
              <a:t>Dislikes: Branches getting touched</a:t>
            </a:r>
            <a:br>
              <a:rPr lang="en-GB" sz="3200" dirty="0" smtClean="0">
                <a:latin typeface="Poor Richard" pitchFamily="18" charset="0"/>
              </a:rPr>
            </a:br>
            <a:r>
              <a:rPr lang="en-GB" sz="3200" dirty="0" smtClean="0">
                <a:latin typeface="Poor Richard" pitchFamily="18" charset="0"/>
              </a:rPr>
              <a:t>Interests: Playing in snow</a:t>
            </a:r>
            <a:br>
              <a:rPr lang="en-GB" sz="3200" dirty="0" smtClean="0">
                <a:latin typeface="Poor Richard" pitchFamily="18" charset="0"/>
              </a:rPr>
            </a:br>
            <a:r>
              <a:rPr lang="en-GB" sz="3200" dirty="0" smtClean="0">
                <a:latin typeface="Poor Richard" pitchFamily="18" charset="0"/>
              </a:rPr>
              <a:t>Skill:  Can jump 21 meters high.</a:t>
            </a:r>
            <a:br>
              <a:rPr lang="en-GB" sz="3200" dirty="0" smtClean="0">
                <a:latin typeface="Poor Richard" pitchFamily="18" charset="0"/>
              </a:rPr>
            </a:br>
            <a:r>
              <a:rPr lang="en-GB" sz="3200" dirty="0">
                <a:latin typeface="Poor Richard" pitchFamily="18" charset="0"/>
              </a:rPr>
              <a:t/>
            </a:r>
            <a:br>
              <a:rPr lang="en-GB" sz="3200" dirty="0">
                <a:latin typeface="Poor Richard" pitchFamily="18" charset="0"/>
              </a:rPr>
            </a:br>
            <a:r>
              <a:rPr lang="en-GB" sz="3200" dirty="0" smtClean="0">
                <a:latin typeface="Poor Richard" pitchFamily="18" charset="0"/>
              </a:rPr>
              <a:t>Type: Snow Creature</a:t>
            </a:r>
            <a:br>
              <a:rPr lang="en-GB" sz="3200" dirty="0" smtClean="0">
                <a:latin typeface="Poor Richard" pitchFamily="18" charset="0"/>
              </a:rPr>
            </a:br>
            <a:r>
              <a:rPr lang="en-GB" sz="3200" dirty="0" smtClean="0">
                <a:latin typeface="Poor Richard" pitchFamily="18" charset="0"/>
              </a:rPr>
              <a:t>Rarity:  Rare</a:t>
            </a:r>
            <a:br>
              <a:rPr lang="en-GB" sz="3200" dirty="0" smtClean="0">
                <a:latin typeface="Poor Richard" pitchFamily="18" charset="0"/>
              </a:rPr>
            </a:br>
            <a:r>
              <a:rPr lang="en-GB" sz="3200" dirty="0">
                <a:latin typeface="Poor Richard" pitchFamily="18" charset="0"/>
              </a:rPr>
              <a:t/>
            </a:r>
            <a:br>
              <a:rPr lang="en-GB" sz="3200" dirty="0">
                <a:latin typeface="Poor Richard" pitchFamily="18" charset="0"/>
              </a:rPr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  </a:t>
            </a:r>
            <a:endParaRPr lang="en-GB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0"/>
            <a:ext cx="7643866" cy="1500174"/>
          </a:xfrm>
        </p:spPr>
        <p:txBody>
          <a:bodyPr>
            <a:noAutofit/>
          </a:bodyPr>
          <a:lstStyle/>
          <a:p>
            <a:r>
              <a:rPr lang="en-GB" sz="11500" dirty="0" smtClean="0">
                <a:solidFill>
                  <a:srgbClr val="513AF8"/>
                </a:solidFill>
                <a:latin typeface="Freestyle Script" pitchFamily="66" charset="0"/>
              </a:rPr>
              <a:t>Flaked-Tree Horse</a:t>
            </a:r>
            <a:endParaRPr lang="en-GB" sz="11500" dirty="0">
              <a:solidFill>
                <a:srgbClr val="513AF8"/>
              </a:solidFill>
              <a:latin typeface="Freestyle Script" pitchFamily="66" charset="0"/>
            </a:endParaRPr>
          </a:p>
        </p:txBody>
      </p:sp>
      <p:sp>
        <p:nvSpPr>
          <p:cNvPr id="1028" name="AutoShape 4" descr="Beautiful People Personal Use  sample tex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Beautiful People Personal Use  sample tex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Beautiful People Personal Use  sample tex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40" y="0"/>
            <a:ext cx="12192000" cy="685800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1857356" y="142852"/>
            <a:ext cx="5500726" cy="1357322"/>
          </a:xfrm>
          <a:prstGeom prst="rect">
            <a:avLst/>
          </a:prstGeom>
          <a:solidFill>
            <a:schemeClr val="tx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11500" i="1" dirty="0" smtClean="0">
                <a:solidFill>
                  <a:schemeClr val="bg1"/>
                </a:solidFill>
                <a:latin typeface="Freestyle Script" pitchFamily="66" charset="0"/>
              </a:rPr>
              <a:t>Horned </a:t>
            </a:r>
            <a:r>
              <a:rPr lang="en-GB" sz="11500" dirty="0" err="1" smtClean="0">
                <a:solidFill>
                  <a:schemeClr val="bg1"/>
                </a:solidFill>
                <a:latin typeface="Freestyle Script" pitchFamily="66" charset="0"/>
              </a:rPr>
              <a:t>Dloom</a:t>
            </a:r>
            <a:endParaRPr lang="en-GB" sz="115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68618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Likes: Exploring forests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Dislikes: Having to stay still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Interests: Playing in leaves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Skill: Can scene if a predator is near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From 36 miles away.</a:t>
            </a:r>
          </a:p>
          <a:p>
            <a:pPr>
              <a:buNone/>
            </a:pPr>
            <a:endParaRPr lang="en-GB" dirty="0">
              <a:solidFill>
                <a:schemeClr val="bg1"/>
              </a:solidFill>
              <a:latin typeface="Poor Richard" pitchFamily="18" charset="0"/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Type:  Floral creature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Rarity</a:t>
            </a:r>
            <a:r>
              <a:rPr lang="en-GB" b="1" dirty="0" smtClean="0">
                <a:solidFill>
                  <a:schemeClr val="bg1"/>
                </a:solidFill>
                <a:latin typeface="Poor Richard" pitchFamily="18" charset="0"/>
              </a:rPr>
              <a:t>: ULTRA RARE!!!!!</a:t>
            </a:r>
            <a:endParaRPr lang="en-GB" b="1" dirty="0">
              <a:solidFill>
                <a:schemeClr val="bg1"/>
              </a:solidFill>
              <a:latin typeface="Poor Richard" pitchFamily="18" charset="0"/>
            </a:endParaRPr>
          </a:p>
        </p:txBody>
      </p:sp>
      <p:pic>
        <p:nvPicPr>
          <p:cNvPr id="4098" name="Picture 2" descr="Image result for mythical creatur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D49A"/>
              </a:clrFrom>
              <a:clrTo>
                <a:srgbClr val="FED49A">
                  <a:alpha val="0"/>
                </a:srgbClr>
              </a:clrTo>
            </a:clrChange>
          </a:blip>
          <a:srcRect l="53543" t="1471"/>
          <a:stretch>
            <a:fillRect/>
          </a:stretch>
        </p:blipFill>
        <p:spPr bwMode="auto">
          <a:xfrm rot="720000">
            <a:off x="5661057" y="2895069"/>
            <a:ext cx="3528000" cy="397500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1506" name="Picture 2" descr="Related image"/>
          <p:cNvPicPr>
            <a:picLocks noChangeAspect="1" noChangeArrowheads="1"/>
          </p:cNvPicPr>
          <p:nvPr/>
        </p:nvPicPr>
        <p:blipFill>
          <a:blip r:embed="rId2"/>
          <a:srcRect r="-501" b="9851"/>
          <a:stretch>
            <a:fillRect/>
          </a:stretch>
        </p:blipFill>
        <p:spPr bwMode="auto">
          <a:xfrm>
            <a:off x="-214346" y="-71486"/>
            <a:ext cx="9572692" cy="692948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Image result for news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428"/>
            <a:ext cx="9429720" cy="7572428"/>
          </a:xfrm>
          <a:prstGeom prst="rect">
            <a:avLst/>
          </a:prstGeom>
          <a:noFill/>
        </p:spPr>
      </p:pic>
      <p:pic>
        <p:nvPicPr>
          <p:cNvPr id="22536" name="Picture 8" descr="Image result for paper background"/>
          <p:cNvPicPr>
            <a:picLocks noChangeAspect="1" noChangeArrowheads="1"/>
          </p:cNvPicPr>
          <p:nvPr/>
        </p:nvPicPr>
        <p:blipFill>
          <a:blip r:embed="rId3"/>
          <a:srcRect b="6250"/>
          <a:stretch>
            <a:fillRect/>
          </a:stretch>
        </p:blipFill>
        <p:spPr bwMode="auto">
          <a:xfrm>
            <a:off x="1928794" y="2428868"/>
            <a:ext cx="6072230" cy="4000528"/>
          </a:xfrm>
          <a:prstGeom prst="rect">
            <a:avLst/>
          </a:prstGeom>
          <a:noFill/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 flipH="1">
            <a:off x="-6929518" y="0"/>
            <a:ext cx="1143008" cy="4571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57554" y="285728"/>
            <a:ext cx="5572164" cy="200026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GB" sz="5100" dirty="0" smtClean="0">
                <a:solidFill>
                  <a:schemeClr val="bg1"/>
                </a:solidFill>
                <a:latin typeface="Poor Richard" pitchFamily="18" charset="0"/>
              </a:rPr>
              <a:t>Last night is has been brought to Mystic Meadows attention that their  ONLY unicorn cat AND </a:t>
            </a:r>
            <a:r>
              <a:rPr lang="en-GB" sz="5100" dirty="0" err="1" smtClean="0">
                <a:solidFill>
                  <a:schemeClr val="bg1"/>
                </a:solidFill>
                <a:latin typeface="Poor Richard" pitchFamily="18" charset="0"/>
              </a:rPr>
              <a:t>pusheen</a:t>
            </a:r>
            <a:r>
              <a:rPr lang="en-GB" sz="5100" dirty="0" smtClean="0">
                <a:solidFill>
                  <a:schemeClr val="bg1"/>
                </a:solidFill>
                <a:latin typeface="Poor Richard" pitchFamily="18" charset="0"/>
              </a:rPr>
              <a:t> the harry potter cat have escaped.</a:t>
            </a:r>
          </a:p>
          <a:p>
            <a:pPr>
              <a:buNone/>
            </a:pPr>
            <a:endParaRPr lang="en-GB" sz="3600" dirty="0" smtClean="0">
              <a:solidFill>
                <a:schemeClr val="bg1"/>
              </a:solidFill>
              <a:latin typeface="Poor Richard" pitchFamily="18" charset="0"/>
            </a:endParaRPr>
          </a:p>
          <a:p>
            <a:pPr>
              <a:buNone/>
            </a:pPr>
            <a:r>
              <a:rPr lang="en-GB" dirty="0" smtClean="0"/>
              <a:t> </a:t>
            </a:r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2000232" y="2643182"/>
            <a:ext cx="5857916" cy="4525963"/>
          </a:xfrm>
          <a:noFill/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GB" sz="5800" dirty="0" smtClean="0"/>
              <a:t> </a:t>
            </a:r>
            <a:r>
              <a:rPr lang="en-GB" sz="5800" dirty="0" smtClean="0"/>
              <a:t>               </a:t>
            </a:r>
            <a:r>
              <a:rPr lang="en-GB" sz="6400" dirty="0" smtClean="0">
                <a:solidFill>
                  <a:srgbClr val="FF0000"/>
                </a:solidFill>
              </a:rPr>
              <a:t> </a:t>
            </a:r>
            <a:r>
              <a:rPr lang="en-GB" sz="7000" u="sng" dirty="0" smtClean="0">
                <a:solidFill>
                  <a:srgbClr val="FF0000"/>
                </a:solidFill>
              </a:rPr>
              <a:t>MISSING!!!</a:t>
            </a:r>
          </a:p>
          <a:p>
            <a:pPr>
              <a:buNone/>
            </a:pPr>
            <a:r>
              <a:rPr lang="en-GB" sz="3800" dirty="0" smtClean="0"/>
              <a:t>If found, Please return to Mystic Meadows (the zoo) for a reward! </a:t>
            </a:r>
          </a:p>
          <a:p>
            <a:pPr>
              <a:buNone/>
            </a:pPr>
            <a:endParaRPr lang="en-GB" sz="3800" dirty="0" smtClean="0"/>
          </a:p>
          <a:p>
            <a:pPr>
              <a:buNone/>
            </a:pPr>
            <a:endParaRPr lang="en-GB" sz="3800" dirty="0" smtClean="0"/>
          </a:p>
          <a:p>
            <a:pPr>
              <a:buNone/>
            </a:pPr>
            <a:endParaRPr lang="en-GB" sz="3800" dirty="0" smtClean="0"/>
          </a:p>
          <a:p>
            <a:pPr>
              <a:buNone/>
            </a:pPr>
            <a:r>
              <a:rPr lang="en-GB" sz="3800" dirty="0" smtClean="0"/>
              <a:t>                                     </a:t>
            </a:r>
            <a:r>
              <a:rPr lang="en-GB" sz="12000" dirty="0" smtClean="0">
                <a:solidFill>
                  <a:srgbClr val="A737FB"/>
                </a:solidFill>
              </a:rPr>
              <a:t>&amp;</a:t>
            </a:r>
            <a:endParaRPr lang="en-GB" sz="2200" dirty="0" smtClean="0">
              <a:solidFill>
                <a:srgbClr val="A737FB"/>
              </a:solidFill>
            </a:endParaRP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13" name="Picture 34" descr="Image result for PUSHEEN GIF HARRY POTTER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CF2E4"/>
              </a:clrFrom>
              <a:clrTo>
                <a:srgbClr val="FCF2E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4000504"/>
            <a:ext cx="2905122" cy="2428892"/>
          </a:xfrm>
          <a:prstGeom prst="rect">
            <a:avLst/>
          </a:prstGeom>
          <a:noFill/>
        </p:spPr>
      </p:pic>
      <p:pic>
        <p:nvPicPr>
          <p:cNvPr id="22540" name="Picture 12" descr="Image result for kawaii unicorn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4071942"/>
            <a:ext cx="2247900" cy="2247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Image result for pretty crystal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28850"/>
            <a:ext cx="9144000" cy="1143008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214546" y="0"/>
            <a:ext cx="4714908" cy="1857364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13800" dirty="0" smtClean="0">
                <a:latin typeface="Freestyle Script" pitchFamily="66" charset="0"/>
              </a:rPr>
              <a:t>Crystal</a:t>
            </a:r>
            <a:endParaRPr lang="en-GB" sz="13800" dirty="0">
              <a:latin typeface="Freestyle Script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174" y="2071678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>
                <a:latin typeface="Poor Richard" pitchFamily="18" charset="0"/>
              </a:rPr>
              <a:t>Likes: Shining in the sun</a:t>
            </a:r>
          </a:p>
          <a:p>
            <a:pPr>
              <a:buNone/>
            </a:pPr>
            <a:r>
              <a:rPr lang="en-GB" dirty="0" smtClean="0">
                <a:latin typeface="Poor Richard" pitchFamily="18" charset="0"/>
              </a:rPr>
              <a:t>Dislikes: Having to stay in a Glass</a:t>
            </a:r>
          </a:p>
          <a:p>
            <a:pPr>
              <a:buNone/>
            </a:pPr>
            <a:r>
              <a:rPr lang="en-GB" dirty="0" smtClean="0">
                <a:latin typeface="Poor Richard" pitchFamily="18" charset="0"/>
              </a:rPr>
              <a:t>Cupboard.</a:t>
            </a:r>
          </a:p>
          <a:p>
            <a:pPr>
              <a:buNone/>
            </a:pPr>
            <a:r>
              <a:rPr lang="en-GB" dirty="0" smtClean="0">
                <a:latin typeface="Poor Richard" pitchFamily="18" charset="0"/>
              </a:rPr>
              <a:t>Interests: People staring</a:t>
            </a:r>
          </a:p>
          <a:p>
            <a:pPr>
              <a:buNone/>
            </a:pPr>
            <a:r>
              <a:rPr lang="en-GB" dirty="0" smtClean="0">
                <a:latin typeface="Poor Richard" pitchFamily="18" charset="0"/>
              </a:rPr>
              <a:t>Skill: Can blind someone if sun </a:t>
            </a:r>
          </a:p>
          <a:p>
            <a:pPr>
              <a:buNone/>
            </a:pPr>
            <a:r>
              <a:rPr lang="en-GB" dirty="0" smtClean="0">
                <a:latin typeface="Poor Richard" pitchFamily="18" charset="0"/>
              </a:rPr>
              <a:t>Shines on to it.</a:t>
            </a:r>
          </a:p>
          <a:p>
            <a:pPr>
              <a:buNone/>
            </a:pPr>
            <a:r>
              <a:rPr lang="en-GB" dirty="0" smtClean="0">
                <a:latin typeface="Poor Richard" pitchFamily="18" charset="0"/>
              </a:rPr>
              <a:t>Type</a:t>
            </a:r>
            <a:r>
              <a:rPr lang="en-GB" b="1" dirty="0" smtClean="0">
                <a:latin typeface="Poor Richard" pitchFamily="18" charset="0"/>
              </a:rPr>
              <a:t>: </a:t>
            </a:r>
            <a:r>
              <a:rPr lang="en-GB" dirty="0" smtClean="0">
                <a:latin typeface="Poor Richard" pitchFamily="18" charset="0"/>
              </a:rPr>
              <a:t>MORE INVESTIGATION NEEDED!</a:t>
            </a:r>
          </a:p>
          <a:p>
            <a:pPr>
              <a:buNone/>
            </a:pPr>
            <a:r>
              <a:rPr lang="en-GB" dirty="0" smtClean="0">
                <a:latin typeface="Poor Richard" pitchFamily="18" charset="0"/>
              </a:rPr>
              <a:t>Rarity: </a:t>
            </a:r>
            <a:r>
              <a:rPr lang="en-GB" b="1" dirty="0" smtClean="0">
                <a:latin typeface="Poor Richard" pitchFamily="18" charset="0"/>
              </a:rPr>
              <a:t>ULTRA RARE!!! </a:t>
            </a:r>
          </a:p>
          <a:p>
            <a:pPr>
              <a:buNone/>
            </a:pPr>
            <a:endParaRPr lang="en-GB" dirty="0" smtClean="0"/>
          </a:p>
        </p:txBody>
      </p:sp>
      <p:sp>
        <p:nvSpPr>
          <p:cNvPr id="2050" name="AutoShape 2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52" name="AutoShape 4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8" name="Picture 10" descr="Image result for crystal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00164" y="1428736"/>
            <a:ext cx="4429156" cy="47625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Image result for volcanobackgrou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000232" y="0"/>
            <a:ext cx="5214974" cy="1714488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00298" y="0"/>
            <a:ext cx="4214842" cy="1643050"/>
          </a:xfrm>
          <a:prstGeom prst="rect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13800" dirty="0" smtClean="0">
                <a:solidFill>
                  <a:schemeClr val="bg1"/>
                </a:solidFill>
                <a:latin typeface="Freestyle Script" pitchFamily="66" charset="0"/>
              </a:rPr>
              <a:t>Phoenix</a:t>
            </a:r>
            <a:endParaRPr lang="en-GB" sz="138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Likes: Being near volcanoes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Dislikes: Winter, Cold days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Interests: Playing with fire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Skill: Wings warm up to 136 degrees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Celsius if predator is near.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Type: Fire Creature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  <a:latin typeface="Poor Richard" pitchFamily="18" charset="0"/>
              </a:rPr>
              <a:t>Rarity: Rare</a:t>
            </a:r>
          </a:p>
        </p:txBody>
      </p:sp>
      <p:pic>
        <p:nvPicPr>
          <p:cNvPr id="16388" name="Picture 4" descr="Relat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071678"/>
            <a:ext cx="2981325" cy="447675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0" name="Picture 8" descr="Image result for background"/>
          <p:cNvPicPr>
            <a:picLocks noChangeAspect="1" noChangeArrowheads="1"/>
          </p:cNvPicPr>
          <p:nvPr/>
        </p:nvPicPr>
        <p:blipFill>
          <a:blip r:embed="rId2"/>
          <a:srcRect r="-1" b="6249"/>
          <a:stretch>
            <a:fillRect/>
          </a:stretch>
        </p:blipFill>
        <p:spPr bwMode="auto">
          <a:xfrm>
            <a:off x="0" y="-357214"/>
            <a:ext cx="9144000" cy="7500966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3554" name="Picture 2" descr="Image result for quiz tim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214818"/>
            <a:ext cx="3557577" cy="3214710"/>
          </a:xfrm>
          <a:prstGeom prst="rect">
            <a:avLst/>
          </a:prstGeom>
          <a:noFill/>
        </p:spPr>
      </p:pic>
      <p:pic>
        <p:nvPicPr>
          <p:cNvPr id="23556" name="Picture 4" descr="Image result for quiz time 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290"/>
            <a:ext cx="3827232" cy="2643182"/>
          </a:xfrm>
          <a:prstGeom prst="rect">
            <a:avLst/>
          </a:prstGeom>
          <a:noFill/>
        </p:spPr>
      </p:pic>
      <p:pic>
        <p:nvPicPr>
          <p:cNvPr id="23558" name="Picture 6" descr="Nightype Nightyp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3071810"/>
            <a:ext cx="6897962" cy="1500198"/>
          </a:xfrm>
          <a:prstGeom prst="rect">
            <a:avLst/>
          </a:prstGeom>
          <a:noFill/>
        </p:spPr>
      </p:pic>
      <p:pic>
        <p:nvPicPr>
          <p:cNvPr id="23562" name="Picture 10" descr="Nightype Nightyp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3071810"/>
            <a:ext cx="6831880" cy="14702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714620"/>
            <a:ext cx="8229600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800" dirty="0" smtClean="0"/>
              <a:t>1. What was the phoenix's skill?</a:t>
            </a:r>
            <a:endParaRPr lang="en-GB" sz="4800" dirty="0"/>
          </a:p>
        </p:txBody>
      </p:sp>
      <p:pic>
        <p:nvPicPr>
          <p:cNvPr id="25606" name="Picture 6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71480"/>
            <a:ext cx="6569488" cy="1428760"/>
          </a:xfrm>
          <a:prstGeom prst="rect">
            <a:avLst/>
          </a:prstGeom>
          <a:noFill/>
        </p:spPr>
      </p:pic>
      <p:pic>
        <p:nvPicPr>
          <p:cNvPr id="25608" name="Picture 8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6572296" cy="148161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714620"/>
            <a:ext cx="8229600" cy="228601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sz="6300" dirty="0" smtClean="0"/>
              <a:t>Answer: </a:t>
            </a:r>
            <a:r>
              <a:rPr lang="en-GB" sz="6300" dirty="0" smtClean="0">
                <a:latin typeface="Poor Richard" pitchFamily="18" charset="0"/>
              </a:rPr>
              <a:t>Wings </a:t>
            </a:r>
            <a:r>
              <a:rPr lang="en-GB" sz="6300" dirty="0" smtClean="0">
                <a:latin typeface="Poor Richard" pitchFamily="18" charset="0"/>
              </a:rPr>
              <a:t>warm up to 136 degrees</a:t>
            </a:r>
          </a:p>
          <a:p>
            <a:pPr>
              <a:buNone/>
            </a:pPr>
            <a:r>
              <a:rPr lang="en-GB" sz="6300" dirty="0" smtClean="0">
                <a:latin typeface="Poor Richard" pitchFamily="18" charset="0"/>
              </a:rPr>
              <a:t>Celsius if predator is near.</a:t>
            </a:r>
          </a:p>
          <a:p>
            <a:pPr>
              <a:buNone/>
            </a:pPr>
            <a:r>
              <a:rPr lang="en-GB" sz="4800" dirty="0" smtClean="0"/>
              <a:t> </a:t>
            </a:r>
            <a:endParaRPr lang="en-GB" sz="4800" dirty="0"/>
          </a:p>
        </p:txBody>
      </p:sp>
      <p:pic>
        <p:nvPicPr>
          <p:cNvPr id="25606" name="Picture 6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71480"/>
            <a:ext cx="6569488" cy="1428760"/>
          </a:xfrm>
          <a:prstGeom prst="rect">
            <a:avLst/>
          </a:prstGeom>
          <a:noFill/>
        </p:spPr>
      </p:pic>
      <p:pic>
        <p:nvPicPr>
          <p:cNvPr id="25608" name="Picture 8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6572296" cy="148161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714620"/>
            <a:ext cx="8229600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800" dirty="0" smtClean="0"/>
              <a:t>1. What animals went missing?</a:t>
            </a:r>
            <a:endParaRPr lang="en-GB" sz="4800" dirty="0"/>
          </a:p>
        </p:txBody>
      </p:sp>
      <p:pic>
        <p:nvPicPr>
          <p:cNvPr id="25606" name="Picture 6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71480"/>
            <a:ext cx="6569488" cy="1428760"/>
          </a:xfrm>
          <a:prstGeom prst="rect">
            <a:avLst/>
          </a:prstGeom>
          <a:noFill/>
        </p:spPr>
      </p:pic>
      <p:pic>
        <p:nvPicPr>
          <p:cNvPr id="25608" name="Picture 8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6572296" cy="148161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714620"/>
            <a:ext cx="8229600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800" dirty="0" smtClean="0"/>
              <a:t>Answer: Harry Potter cat &amp; unicorn cat.</a:t>
            </a:r>
            <a:endParaRPr lang="en-GB" sz="4800" dirty="0"/>
          </a:p>
        </p:txBody>
      </p:sp>
      <p:pic>
        <p:nvPicPr>
          <p:cNvPr id="25606" name="Picture 6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71480"/>
            <a:ext cx="6569488" cy="1428760"/>
          </a:xfrm>
          <a:prstGeom prst="rect">
            <a:avLst/>
          </a:prstGeom>
          <a:noFill/>
        </p:spPr>
      </p:pic>
      <p:pic>
        <p:nvPicPr>
          <p:cNvPr id="25608" name="Picture 8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6572296" cy="148161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714620"/>
            <a:ext cx="8229600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800" dirty="0" smtClean="0"/>
              <a:t>1. What does the crystal dislike?</a:t>
            </a:r>
            <a:endParaRPr lang="en-GB" sz="4800" dirty="0"/>
          </a:p>
        </p:txBody>
      </p:sp>
      <p:pic>
        <p:nvPicPr>
          <p:cNvPr id="25606" name="Picture 6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71480"/>
            <a:ext cx="6569488" cy="1428760"/>
          </a:xfrm>
          <a:prstGeom prst="rect">
            <a:avLst/>
          </a:prstGeom>
          <a:noFill/>
        </p:spPr>
      </p:pic>
      <p:pic>
        <p:nvPicPr>
          <p:cNvPr id="25608" name="Picture 8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6572296" cy="148161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714620"/>
            <a:ext cx="8229600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800" dirty="0" smtClean="0"/>
              <a:t>Answer: Having to stay in the  glass cupboard.</a:t>
            </a:r>
          </a:p>
          <a:p>
            <a:pPr>
              <a:buNone/>
            </a:pPr>
            <a:endParaRPr lang="en-GB" sz="4800" dirty="0"/>
          </a:p>
        </p:txBody>
      </p:sp>
      <p:pic>
        <p:nvPicPr>
          <p:cNvPr id="25606" name="Picture 6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71480"/>
            <a:ext cx="6569488" cy="1428760"/>
          </a:xfrm>
          <a:prstGeom prst="rect">
            <a:avLst/>
          </a:prstGeom>
          <a:noFill/>
        </p:spPr>
      </p:pic>
      <p:pic>
        <p:nvPicPr>
          <p:cNvPr id="25608" name="Picture 8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6572296" cy="1481615"/>
          </a:xfrm>
          <a:prstGeom prst="rect">
            <a:avLst/>
          </a:prstGeo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714620"/>
            <a:ext cx="8229600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800" dirty="0" smtClean="0"/>
              <a:t>1. How rare is the Horned </a:t>
            </a:r>
            <a:r>
              <a:rPr lang="en-GB" sz="4800" dirty="0" err="1" smtClean="0"/>
              <a:t>Dloom</a:t>
            </a:r>
            <a:r>
              <a:rPr lang="en-GB" sz="4800" dirty="0" smtClean="0"/>
              <a:t> and why?</a:t>
            </a:r>
            <a:endParaRPr lang="en-GB" sz="4800" dirty="0"/>
          </a:p>
        </p:txBody>
      </p:sp>
      <p:pic>
        <p:nvPicPr>
          <p:cNvPr id="25606" name="Picture 6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71480"/>
            <a:ext cx="6569488" cy="1428760"/>
          </a:xfrm>
          <a:prstGeom prst="rect">
            <a:avLst/>
          </a:prstGeom>
          <a:noFill/>
        </p:spPr>
      </p:pic>
      <p:pic>
        <p:nvPicPr>
          <p:cNvPr id="25608" name="Picture 8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6572296" cy="148161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714620"/>
            <a:ext cx="8229600" cy="242889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GB" sz="4800" dirty="0" smtClean="0"/>
              <a:t>Answer: ULTRA RARE, because it’s horned and there aren’t many of them around the world.</a:t>
            </a:r>
            <a:endParaRPr lang="en-GB" sz="4800" dirty="0"/>
          </a:p>
        </p:txBody>
      </p:sp>
      <p:pic>
        <p:nvPicPr>
          <p:cNvPr id="25606" name="Picture 6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71480"/>
            <a:ext cx="6569488" cy="1428760"/>
          </a:xfrm>
          <a:prstGeom prst="rect">
            <a:avLst/>
          </a:prstGeom>
          <a:noFill/>
        </p:spPr>
      </p:pic>
      <p:pic>
        <p:nvPicPr>
          <p:cNvPr id="25608" name="Picture 8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6572296" cy="1481615"/>
          </a:xfrm>
          <a:prstGeom prst="rect">
            <a:avLst/>
          </a:prstGeo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58" name="Picture 26" descr="Image result for pastel blue backgrounds aesthet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" name="Rectangle 22"/>
          <p:cNvSpPr/>
          <p:nvPr/>
        </p:nvSpPr>
        <p:spPr>
          <a:xfrm>
            <a:off x="285720" y="357166"/>
            <a:ext cx="8643998" cy="6215106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28596" y="571480"/>
            <a:ext cx="8358246" cy="5715040"/>
          </a:xfrm>
          <a:prstGeom prst="rect">
            <a:avLst/>
          </a:prstGeom>
          <a:solidFill>
            <a:schemeClr val="bg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42910" y="785794"/>
            <a:ext cx="7929618" cy="5286412"/>
          </a:xfrm>
          <a:prstGeom prst="rect">
            <a:avLst/>
          </a:prstGeom>
          <a:solidFill>
            <a:schemeClr val="bg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28662" y="1071546"/>
            <a:ext cx="7358114" cy="4714908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214414" y="1357298"/>
            <a:ext cx="6786610" cy="4143404"/>
          </a:xfrm>
          <a:prstGeom prst="rect">
            <a:avLst/>
          </a:prstGeom>
          <a:solidFill>
            <a:schemeClr val="bg1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434" name="Picture 2" descr="Nightype Nighty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214554"/>
            <a:ext cx="6096000" cy="752476"/>
          </a:xfrm>
          <a:prstGeom prst="rect">
            <a:avLst/>
          </a:prstGeom>
          <a:noFill/>
        </p:spPr>
      </p:pic>
      <p:pic>
        <p:nvPicPr>
          <p:cNvPr id="18436" name="Picture 4" descr="Nightype Nigh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000372"/>
            <a:ext cx="8643966" cy="895351"/>
          </a:xfrm>
          <a:prstGeom prst="rect">
            <a:avLst/>
          </a:prstGeom>
          <a:noFill/>
        </p:spPr>
      </p:pic>
      <p:pic>
        <p:nvPicPr>
          <p:cNvPr id="18438" name="Picture 6" descr="Nightype Nightyp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3786190"/>
            <a:ext cx="5400675" cy="866776"/>
          </a:xfrm>
          <a:prstGeom prst="rect">
            <a:avLst/>
          </a:prstGeom>
          <a:noFill/>
        </p:spPr>
      </p:pic>
      <p:sp>
        <p:nvSpPr>
          <p:cNvPr id="18442" name="AutoShape 10" descr="Image result for pastel blue backgrounds aesthet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444" name="AutoShape 12" descr="Image result for pastel blue backgrounds aesthet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446" name="AutoShape 14" descr="Image result for pastel blue backgrounds aesthet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448" name="AutoShape 16" descr="Image result for pastel blue backgrounds aesthet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460" name="Picture 28" descr="Image result for blue pusheen 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15074" y="4500570"/>
            <a:ext cx="3214710" cy="2524116"/>
          </a:xfrm>
          <a:prstGeom prst="rect">
            <a:avLst/>
          </a:prstGeom>
          <a:noFill/>
        </p:spPr>
      </p:pic>
      <p:pic>
        <p:nvPicPr>
          <p:cNvPr id="18462" name="Picture 30" descr="Image result for blue pusheen 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5429264"/>
            <a:ext cx="1357290" cy="1571636"/>
          </a:xfrm>
          <a:prstGeom prst="rect">
            <a:avLst/>
          </a:prstGeom>
          <a:noFill/>
        </p:spPr>
      </p:pic>
      <p:pic>
        <p:nvPicPr>
          <p:cNvPr id="18466" name="Picture 34" descr="Image result for PUSHEEN GIF HARRY POTTER"/>
          <p:cNvPicPr>
            <a:picLocks noChangeAspect="1" noChangeArrowheads="1" noCrop="1"/>
          </p:cNvPicPr>
          <p:nvPr/>
        </p:nvPicPr>
        <p:blipFill>
          <a:blip r:embed="rId8">
            <a:clrChange>
              <a:clrFrom>
                <a:srgbClr val="FCF2E4"/>
              </a:clrFrom>
              <a:clrTo>
                <a:srgbClr val="FCF2E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0250" y="-285776"/>
            <a:ext cx="3333750" cy="260985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362</Words>
  <Application>Microsoft Office PowerPoint</Application>
  <PresentationFormat>On-screen Show (4:3)</PresentationFormat>
  <Paragraphs>57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Likes: Cold Temperatures Dislikes: Branches getting touched Interests: Playing in snow Skill:  Can jump 21 meters high.  Type: Snow Creature Rarity:  Rare     </vt:lpstr>
      <vt:lpstr>Horned Dloom</vt:lpstr>
      <vt:lpstr>Slide 6</vt:lpstr>
      <vt:lpstr>.</vt:lpstr>
      <vt:lpstr>Crystal</vt:lpstr>
      <vt:lpstr>Phoenix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</dc:creator>
  <cp:lastModifiedBy>sarah</cp:lastModifiedBy>
  <cp:revision>3</cp:revision>
  <dcterms:created xsi:type="dcterms:W3CDTF">2018-09-14T18:52:37Z</dcterms:created>
  <dcterms:modified xsi:type="dcterms:W3CDTF">2018-09-17T20:23:23Z</dcterms:modified>
</cp:coreProperties>
</file>