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64" r:id="rId4"/>
    <p:sldId id="273" r:id="rId5"/>
    <p:sldId id="267" r:id="rId6"/>
    <p:sldId id="266" r:id="rId7"/>
    <p:sldId id="279" r:id="rId8"/>
    <p:sldId id="283" r:id="rId9"/>
    <p:sldId id="280" r:id="rId10"/>
    <p:sldId id="282" r:id="rId11"/>
    <p:sldId id="278" r:id="rId12"/>
    <p:sldId id="27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10359-744F-456D-9B37-E7A220F23EAE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2E22C-F79B-4CBE-A7A8-E4C3122E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06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pPr/>
              <a:t>9/19/2024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903" y="962804"/>
            <a:ext cx="2892762" cy="266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34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FAAF-A1FD-4D61-BDA0-E699CBEA0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285" y="2139490"/>
            <a:ext cx="8825658" cy="2677648"/>
          </a:xfrm>
        </p:spPr>
        <p:txBody>
          <a:bodyPr/>
          <a:lstStyle/>
          <a:p>
            <a:pPr algn="ctr"/>
            <a:r>
              <a:rPr lang="en-GB" sz="3600" dirty="0"/>
              <a:t>Growing together within God’s loving family, we support, challenge and inspire each other to become the best that we can be.</a:t>
            </a:r>
          </a:p>
        </p:txBody>
      </p:sp>
    </p:spTree>
    <p:extLst>
      <p:ext uri="{BB962C8B-B14F-4D97-AF65-F5344CB8AC3E}">
        <p14:creationId xmlns:p14="http://schemas.microsoft.com/office/powerpoint/2010/main" val="208101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46FB4-58D4-4425-AD60-30B42ADB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Spiritual, moral, social and cultural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0B716-6D7F-47DF-9505-638A1BBD2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15014"/>
          </a:xfrm>
        </p:spPr>
        <p:txBody>
          <a:bodyPr>
            <a:normAutofit/>
          </a:bodyPr>
          <a:lstStyle/>
          <a:p>
            <a:r>
              <a:rPr lang="en-GB" sz="2400" dirty="0"/>
              <a:t>Importance of our health and well-being in order to have the capacity to make the right choices and work at our best level</a:t>
            </a:r>
          </a:p>
          <a:p>
            <a:r>
              <a:rPr lang="en-GB" sz="2400" dirty="0"/>
              <a:t>Positive reinforcement policy</a:t>
            </a:r>
          </a:p>
          <a:p>
            <a:r>
              <a:rPr lang="en-GB" sz="2400" dirty="0"/>
              <a:t>Reflection times where needed to support children in understanding appropriate behaviour</a:t>
            </a:r>
          </a:p>
          <a:p>
            <a:r>
              <a:rPr lang="en-GB" sz="2400" dirty="0"/>
              <a:t>Our behaviour links to the beatitudes</a:t>
            </a:r>
          </a:p>
          <a:p>
            <a:r>
              <a:rPr lang="en-GB" sz="2400" dirty="0"/>
              <a:t>Mrs Bolton drop in sessions for children and parents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58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C4C92-C508-441E-9160-E4BD8222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rewards: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9165-4BD3-41C2-B06E-89F0B98A7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Our daily reward system for following the Golden Rules and showing God’s love to one another.</a:t>
            </a:r>
          </a:p>
          <a:p>
            <a:r>
              <a:rPr lang="en-GB" sz="2400" dirty="0"/>
              <a:t>Reward assembly on a Friday to celebrate the achievements of the week. </a:t>
            </a:r>
          </a:p>
          <a:p>
            <a:r>
              <a:rPr lang="en-GB" sz="2400" dirty="0"/>
              <a:t>Classroom daily rewards – Class Dojo points leading to bingo tickets</a:t>
            </a:r>
          </a:p>
          <a:p>
            <a:r>
              <a:rPr lang="en-GB" sz="2400" dirty="0"/>
              <a:t>Star of the Day</a:t>
            </a:r>
          </a:p>
          <a:p>
            <a:r>
              <a:rPr lang="en-GB" sz="2400" dirty="0" err="1"/>
              <a:t>Classopoly</a:t>
            </a:r>
            <a:r>
              <a:rPr lang="en-GB" sz="2400" dirty="0"/>
              <a:t> for attendance</a:t>
            </a:r>
          </a:p>
        </p:txBody>
      </p:sp>
    </p:spTree>
    <p:extLst>
      <p:ext uri="{BB962C8B-B14F-4D97-AF65-F5344CB8AC3E}">
        <p14:creationId xmlns:p14="http://schemas.microsoft.com/office/powerpoint/2010/main" val="102265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6949D-D810-42CC-8376-A8CED1E80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the fantastic work of your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812D2-3A42-4470-B266-2CCC4C6AD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Sharing of great work in assembly</a:t>
            </a:r>
          </a:p>
          <a:p>
            <a:r>
              <a:rPr lang="en-GB" sz="2400" dirty="0"/>
              <a:t>Work for the working walls</a:t>
            </a:r>
          </a:p>
          <a:p>
            <a:r>
              <a:rPr lang="en-GB" sz="2400" dirty="0"/>
              <a:t>Wall of Fame</a:t>
            </a:r>
          </a:p>
          <a:p>
            <a:r>
              <a:rPr lang="en-GB" sz="2400" dirty="0"/>
              <a:t>Head teacher awards</a:t>
            </a:r>
          </a:p>
          <a:p>
            <a:r>
              <a:rPr lang="en-GB" sz="2400" dirty="0"/>
              <a:t>Sharing news with parents – phone call home</a:t>
            </a:r>
          </a:p>
          <a:p>
            <a:r>
              <a:rPr lang="en-GB" sz="2400" dirty="0"/>
              <a:t>Website</a:t>
            </a:r>
          </a:p>
          <a:p>
            <a:r>
              <a:rPr lang="en-GB" sz="2400" dirty="0"/>
              <a:t>Twitter (X)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748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87F1B-6F2D-4754-B0A0-FE43EDAE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Weekly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87894-A8E5-4DFD-B4E8-29E40F7CB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973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GB" b="1" dirty="0"/>
          </a:p>
          <a:p>
            <a:r>
              <a:rPr lang="en-GB" sz="2400" dirty="0"/>
              <a:t>Spellings each Friday - Spelling words will be a mix of words from the year 5/6 spelling list and spelling rules</a:t>
            </a:r>
          </a:p>
          <a:p>
            <a:r>
              <a:rPr lang="en-GB" sz="2400" dirty="0"/>
              <a:t>Reading every night (between 20 and 25 pages) – reading records to be signed each night by either the parent or child</a:t>
            </a:r>
          </a:p>
          <a:p>
            <a:r>
              <a:rPr lang="en-GB" sz="2400" dirty="0"/>
              <a:t>Homework – given Friday and returned on Tuesday – in either homework book or Google Classroom</a:t>
            </a:r>
          </a:p>
          <a:p>
            <a:r>
              <a:rPr lang="en-GB" sz="2400" dirty="0"/>
              <a:t>Reinforces the learning from the week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5657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3566F5-8A10-4337-AECE-658AFF75E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92" y="95250"/>
            <a:ext cx="11425286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25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0778EC-B000-4E93-B519-8D4387B8E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99" y="2039921"/>
            <a:ext cx="1733550" cy="2476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5EEA45-DEE0-4A59-9204-9ED279944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788" y="2375705"/>
            <a:ext cx="1677710" cy="2572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08B366-FC1C-45A4-A248-B4DA3F297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695" y="4064916"/>
            <a:ext cx="1730089" cy="25724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CA608C-FEC3-4E2C-82A8-23E320200F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8110" y="2375704"/>
            <a:ext cx="1723159" cy="25724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EDDF2DC-BF9B-4786-824E-892F593D7C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0416" y="2423698"/>
            <a:ext cx="1628775" cy="2476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AAC59F-FA71-4A58-9702-4387ECD79F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0036" y="2142755"/>
            <a:ext cx="1661952" cy="25724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019310-DF90-4D3B-8674-F370E17897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48903" y="2472954"/>
            <a:ext cx="1560387" cy="23779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458589-A661-4373-AE6D-B9EB35FC38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4202" y="4090839"/>
            <a:ext cx="1677710" cy="253345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DE9242-313F-44E7-B895-31FA3EC17FF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08691" y="4090839"/>
            <a:ext cx="1705871" cy="257248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F4ED08-7403-429A-A8A3-75B4A21C11CE}"/>
              </a:ext>
            </a:extLst>
          </p:cNvPr>
          <p:cNvSpPr txBox="1"/>
          <p:nvPr/>
        </p:nvSpPr>
        <p:spPr>
          <a:xfrm>
            <a:off x="1177787" y="859188"/>
            <a:ext cx="9030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</a:rPr>
              <a:t>Year 6 Recommended Reads</a:t>
            </a:r>
          </a:p>
        </p:txBody>
      </p:sp>
    </p:spTree>
    <p:extLst>
      <p:ext uri="{BB962C8B-B14F-4D97-AF65-F5344CB8AC3E}">
        <p14:creationId xmlns:p14="http://schemas.microsoft.com/office/powerpoint/2010/main" val="2599719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87B94E-52A7-4050-B114-A30D26EF4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62" y="91144"/>
            <a:ext cx="11357876" cy="667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81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9A48AF6-A13F-4E7C-9480-B4B1CBAD8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7653" y="2223694"/>
            <a:ext cx="4210636" cy="26627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8BD3F2-F79B-4F75-B31A-62D4C61C8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856" y="504088"/>
            <a:ext cx="10750288" cy="13761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8FE12A-F86A-4C7C-BDF9-10AB142E87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914" y="2223694"/>
            <a:ext cx="3940257" cy="2239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A8F87B-FD32-4902-A285-08A46564C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8078" y="3839495"/>
            <a:ext cx="3827922" cy="27809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6146159-F908-49F5-A02D-DDC43B90FF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9745" y="3893902"/>
            <a:ext cx="3446135" cy="279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26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ED5AD-32D8-4EC9-A847-117580720D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7" r="37584" b="77829"/>
          <a:stretch/>
        </p:blipFill>
        <p:spPr>
          <a:xfrm>
            <a:off x="3703513" y="2348611"/>
            <a:ext cx="4412974" cy="947867"/>
          </a:xfrm>
          <a:prstGeom prst="rect">
            <a:avLst/>
          </a:prstGeom>
        </p:spPr>
      </p:pic>
      <p:pic>
        <p:nvPicPr>
          <p:cNvPr id="1026" name="Picture 2" descr="Year 6 SATS - Thameside Primary School">
            <a:extLst>
              <a:ext uri="{FF2B5EF4-FFF2-40B4-BE49-F238E27FC236}">
                <a16:creationId xmlns:a16="http://schemas.microsoft.com/office/drawing/2014/main" id="{E483B25D-779D-493F-AF81-1D9AB3FC4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296478"/>
            <a:ext cx="8953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377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83D06-E156-4F32-B643-063086D532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  <a:br>
              <a:rPr lang="en-GB" dirty="0"/>
            </a:br>
            <a:br>
              <a:rPr lang="en-GB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076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1854</TotalTime>
  <Words>257</Words>
  <Application>Microsoft Office PowerPoint</Application>
  <PresentationFormat>Widescreen</PresentationFormat>
  <Paragraphs>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Ion Boardroom</vt:lpstr>
      <vt:lpstr>Welcome to year 6</vt:lpstr>
      <vt:lpstr>Growing together within God’s loving family, we support, challenge and inspire each other to become the best that we can be.</vt:lpstr>
      <vt:lpstr>Spiritual, moral, social and cultural development </vt:lpstr>
      <vt:lpstr>Our rewards:</vt:lpstr>
      <vt:lpstr>Sharing the fantastic work of your children</vt:lpstr>
      <vt:lpstr>Year 6 Weekly Homework</vt:lpstr>
      <vt:lpstr>PowerPoint Presentation</vt:lpstr>
      <vt:lpstr>PowerPoint Presentation</vt:lpstr>
      <vt:lpstr>PowerPoint Presentation</vt:lpstr>
      <vt:lpstr>PowerPoint Presentation</vt:lpstr>
      <vt:lpstr>SATs</vt:lpstr>
      <vt:lpstr>Any questions?  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Mrs K. Hannon</dc:creator>
  <cp:lastModifiedBy>Reid, Samantha</cp:lastModifiedBy>
  <cp:revision>39</cp:revision>
  <dcterms:created xsi:type="dcterms:W3CDTF">2017-09-12T14:50:05Z</dcterms:created>
  <dcterms:modified xsi:type="dcterms:W3CDTF">2024-09-19T06:36:39Z</dcterms:modified>
</cp:coreProperties>
</file>