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B8F660-63AE-4F52-B987-EE6B76E761EB}" v="33" dt="2018-10-04T21:54:23.4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/>
              <a:t>Welcome to </a:t>
            </a:r>
            <a:r>
              <a:rPr lang="en-US" err="1"/>
              <a:t>charnley</a:t>
            </a:r>
            <a:r>
              <a:rPr lang="en-US"/>
              <a:t> zoo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sz="2000"/>
              <a:t>As you go in there is the monkeys</a:t>
            </a:r>
          </a:p>
        </p:txBody>
      </p:sp>
      <p:pic>
        <p:nvPicPr>
          <p:cNvPr id="4" name="Picture 4" descr="A close up of a monkey&#10;&#10;Description generated with very high confidence">
            <a:extLst>
              <a:ext uri="{FF2B5EF4-FFF2-40B4-BE49-F238E27FC236}">
                <a16:creationId xmlns:a16="http://schemas.microsoft.com/office/drawing/2014/main" xmlns="" id="{E336168C-B637-465D-A8FC-45F6102A5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4176" y="3717356"/>
            <a:ext cx="23717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40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2F3221-67A4-4852-8216-10C9542F0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 you go </a:t>
            </a:r>
            <a:r>
              <a:rPr lang="en-US" err="1"/>
              <a:t>a head</a:t>
            </a:r>
            <a:r>
              <a:rPr lang="en-US"/>
              <a:t> there is tigers</a:t>
            </a:r>
          </a:p>
        </p:txBody>
      </p:sp>
      <p:pic>
        <p:nvPicPr>
          <p:cNvPr id="3" name="Picture 3" descr="A tiger lying in the grass&#10;&#10;Description generated with very high confidence">
            <a:extLst>
              <a:ext uri="{FF2B5EF4-FFF2-40B4-BE49-F238E27FC236}">
                <a16:creationId xmlns:a16="http://schemas.microsoft.com/office/drawing/2014/main" xmlns="" id="{10BAB391-2FDD-43F1-9DD8-FAEF4C9422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">
            <a:off x="5939844" y="2028656"/>
            <a:ext cx="2743200" cy="187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198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E2DAAB-9741-41F5-8069-0841FD630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repties</a:t>
            </a:r>
          </a:p>
        </p:txBody>
      </p:sp>
      <p:pic>
        <p:nvPicPr>
          <p:cNvPr id="3" name="Picture 3" descr="A picture containing bird, animal, worm&#10;&#10;Description generated with high confidence">
            <a:extLst>
              <a:ext uri="{FF2B5EF4-FFF2-40B4-BE49-F238E27FC236}">
                <a16:creationId xmlns:a16="http://schemas.microsoft.com/office/drawing/2014/main" xmlns="" id="{C799A775-4FD8-4FC0-8B7D-F6F5E0F83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390" y="399780"/>
            <a:ext cx="192405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35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57EE4C-89F2-4867-8D8D-37C45FC86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 this animals</a:t>
            </a:r>
          </a:p>
        </p:txBody>
      </p:sp>
      <p:pic>
        <p:nvPicPr>
          <p:cNvPr id="3" name="Picture 3" descr="A picture containing dog, animal, mammal&#10;&#10;Description generated with high confidence">
            <a:extLst>
              <a:ext uri="{FF2B5EF4-FFF2-40B4-BE49-F238E27FC236}">
                <a16:creationId xmlns:a16="http://schemas.microsoft.com/office/drawing/2014/main" xmlns="" id="{6D775B86-E5D8-4550-A30A-9AE8AC14E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2600325"/>
            <a:ext cx="2286000" cy="1657350"/>
          </a:xfrm>
          <a:prstGeom prst="rect">
            <a:avLst/>
          </a:prstGeom>
        </p:spPr>
      </p:pic>
      <p:pic>
        <p:nvPicPr>
          <p:cNvPr id="5" name="Picture 5" descr="A picture containing dog, animal, mammal&#10;&#10;Description generated with high confidence">
            <a:extLst>
              <a:ext uri="{FF2B5EF4-FFF2-40B4-BE49-F238E27FC236}">
                <a16:creationId xmlns:a16="http://schemas.microsoft.com/office/drawing/2014/main" xmlns="" id="{0DA1E6B6-A006-4F8E-949D-A5C0FB848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9209" y="1671169"/>
            <a:ext cx="4849189" cy="3515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05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22AD72-B379-4704-9A1B-4C58181E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 </a:t>
            </a:r>
            <a:r>
              <a:rPr lang="en-US" dirty="0" smtClean="0"/>
              <a:t>questions?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307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83FAAF-A767-46EF-89E0-0DCB0F26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Thank you for waching 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6217F911-F9CA-4233-8ECD-17B87246A1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609" y="1371600"/>
            <a:ext cx="2604782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81486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8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Welcome to charnley zoo</vt:lpstr>
      <vt:lpstr>As you go a head there is tigers</vt:lpstr>
      <vt:lpstr>The repties</vt:lpstr>
      <vt:lpstr>Name this animals</vt:lpstr>
      <vt:lpstr>Any questions?  </vt:lpstr>
      <vt:lpstr>Thank you for waching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Mrs S. Reid</cp:lastModifiedBy>
  <cp:revision>4</cp:revision>
  <dcterms:created xsi:type="dcterms:W3CDTF">2014-09-12T02:18:09Z</dcterms:created>
  <dcterms:modified xsi:type="dcterms:W3CDTF">2018-10-05T11:03:09Z</dcterms:modified>
</cp:coreProperties>
</file>