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2" r:id="rId3"/>
    <p:sldId id="258" r:id="rId4"/>
    <p:sldId id="257" r:id="rId5"/>
    <p:sldId id="260" r:id="rId6"/>
    <p:sldId id="263" r:id="rId7"/>
    <p:sldId id="264" r:id="rId8"/>
    <p:sldId id="261" r:id="rId9"/>
    <p:sldId id="267" r:id="rId10"/>
    <p:sldId id="268" r:id="rId11"/>
    <p:sldId id="266" r:id="rId12"/>
    <p:sldId id="265" r:id="rId13"/>
    <p:sldId id="276" r:id="rId14"/>
    <p:sldId id="269" r:id="rId15"/>
    <p:sldId id="275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880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172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650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551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633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927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66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69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394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786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379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6406-5B5B-4362-AF5A-F6627A00830A}" type="datetimeFigureOut">
              <a:rPr lang="en-GB" smtClean="0"/>
              <a:t>02/03/2024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8E900-1D5F-4995-9D07-AE1BDD0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08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73C10-75EE-83A3-E6EF-8E8F53E96A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211098"/>
          </a:xfrm>
        </p:spPr>
        <p:txBody>
          <a:bodyPr>
            <a:normAutofit/>
          </a:bodyPr>
          <a:lstStyle/>
          <a:p>
            <a:r>
              <a:rPr lang="en-GB" dirty="0"/>
              <a:t>Machines  in hospital </a:t>
            </a:r>
            <a:br>
              <a:rPr lang="en-GB" dirty="0"/>
            </a:br>
            <a:r>
              <a:rPr lang="en-GB" dirty="0"/>
              <a:t>Peter Rabbit adventure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89AAF0-FAE6-4D4D-2D00-203F23B19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V="1">
            <a:off x="2417780" y="4508825"/>
            <a:ext cx="8637072" cy="102932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59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67D995-927F-DD71-F94C-CF0F036DB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487" y="251790"/>
            <a:ext cx="9720768" cy="609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19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D708FC-8B53-A7A5-F461-141DFBCDD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717" y="361725"/>
            <a:ext cx="8894566" cy="613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339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743A7CE-98BC-54E1-2C42-94FF2A8BB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72659"/>
            <a:ext cx="9581322" cy="52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50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FC5DE3-F768-666F-1013-DF47A02D0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92" y="241852"/>
            <a:ext cx="8852452" cy="637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33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2A7258-FC01-8EC0-A15E-94AA9ADF9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078" y="758687"/>
            <a:ext cx="6701576" cy="534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45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6F330-2AAD-82D5-A0AE-4ECBBC794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Peter Rabbit</a:t>
            </a:r>
          </a:p>
        </p:txBody>
      </p:sp>
    </p:spTree>
    <p:extLst>
      <p:ext uri="{BB962C8B-B14F-4D97-AF65-F5344CB8AC3E}">
        <p14:creationId xmlns:p14="http://schemas.microsoft.com/office/powerpoint/2010/main" val="1219204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82AD501-CCFF-2A59-7FB1-939F18F25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70" y="145774"/>
            <a:ext cx="6838121" cy="49840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EB22E0-DDF1-E620-0119-EE9613176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983" y="145774"/>
            <a:ext cx="4678846" cy="623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088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928619-FF66-5E2B-0907-5CA594FFD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78" y="1258956"/>
            <a:ext cx="4253948" cy="54021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5203ED-1C8F-A5D4-4992-1652CFCEE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885" y="-377687"/>
            <a:ext cx="5143500" cy="685800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ED276F12-6ADB-B79A-A028-407FFB0FB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4927"/>
          </a:xfrm>
        </p:spPr>
        <p:txBody>
          <a:bodyPr/>
          <a:lstStyle/>
          <a:p>
            <a:r>
              <a:rPr lang="en-GB" dirty="0"/>
              <a:t>Radiology</a:t>
            </a:r>
          </a:p>
        </p:txBody>
      </p:sp>
    </p:spTree>
    <p:extLst>
      <p:ext uri="{BB962C8B-B14F-4D97-AF65-F5344CB8AC3E}">
        <p14:creationId xmlns:p14="http://schemas.microsoft.com/office/powerpoint/2010/main" val="4201824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37E5AC-9B3B-BF02-2DB5-6CAA6A1D0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89" y="238539"/>
            <a:ext cx="4785691" cy="63809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A556B2-B536-69A6-8124-C08CBEC0A6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13" y="-3313"/>
            <a:ext cx="4547152" cy="648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388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074B42-F98C-9862-3C3B-96A5C6BCC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400" y="689113"/>
            <a:ext cx="6378713" cy="47840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4DF2BC9-B541-DEB3-98E4-CFFB7A90A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04" y="437322"/>
            <a:ext cx="4174435" cy="556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11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81170CE-2AB0-76F4-0B65-CCF7E0C3B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774" y="250843"/>
            <a:ext cx="4600278" cy="42018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1E5D5A-1F85-67B1-FCC8-D2758BEE9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59" y="158077"/>
            <a:ext cx="2830236" cy="55365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BA1705-B336-7D8F-DAD9-CD8FBB15F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830" y="2460102"/>
            <a:ext cx="4291170" cy="398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78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36083C2-A000-E843-3822-3A3DDD7FB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556" y="3182177"/>
            <a:ext cx="5751443" cy="3538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B00C1A-62C7-D228-E7B6-9F0DAA4D42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16" y="28660"/>
            <a:ext cx="4266371" cy="40014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104F0C-D3A2-84F0-50F3-B5DBDEB90E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929" y="431936"/>
            <a:ext cx="4039636" cy="25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0195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0236B-E9DE-83F7-A477-C16CCFDCB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Pathology Laboratory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101A78-01F6-9BC7-EBF9-485FC5B70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453" y="333940"/>
            <a:ext cx="3409547" cy="544848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744A29-B756-C8B5-D2BB-E47787B377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082" y="3234034"/>
            <a:ext cx="4289835" cy="340542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E1B702D-A169-F5A2-D290-652D41F9DB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1" y="1690688"/>
            <a:ext cx="3710609" cy="2734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113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E56F55E-FF1A-B77D-98CC-FF74B3C35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" y="3868598"/>
            <a:ext cx="1847850" cy="24669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07ABE0B-4DA6-9334-CF34-888E9EA529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449" y="223960"/>
            <a:ext cx="4562276" cy="48781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B6D6E85-8E30-53FA-9186-E82793D2E9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174" y="438356"/>
            <a:ext cx="4171226" cy="589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404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F0AA4D-48D5-84F6-E8E6-B8B41CBC6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55" y="1133750"/>
            <a:ext cx="3751193" cy="50015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C4B41B-3AD3-C2FE-3DFA-D214A645DA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179" y="589721"/>
            <a:ext cx="4258918" cy="567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73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A72050-C819-54FB-FC7C-8EBC0776B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721" y="219974"/>
            <a:ext cx="7792279" cy="663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408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61E122F-9545-6B38-DC9A-838C2F811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512" y="1630017"/>
            <a:ext cx="4543425" cy="468857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8AB19C6-0D35-A115-90FB-578C0FA036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" y="0"/>
            <a:ext cx="7496175" cy="364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0670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35A3A4-2C56-FAF5-7B4A-6851ABA08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596" y="2398644"/>
            <a:ext cx="7526264" cy="251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39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72</TotalTime>
  <Words>12</Words>
  <Application>Microsoft Office PowerPoint</Application>
  <PresentationFormat>Widescreen</PresentationFormat>
  <Paragraphs>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Machines  in hospital  Peter Rabbit adventure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Peter Rabbit</vt:lpstr>
      <vt:lpstr>PowerPoint Presentation</vt:lpstr>
      <vt:lpstr>Radiology</vt:lpstr>
      <vt:lpstr>PowerPoint Presentation</vt:lpstr>
      <vt:lpstr>PowerPoint Presentation</vt:lpstr>
      <vt:lpstr>PowerPoint Presentation</vt:lpstr>
      <vt:lpstr>PowerPoint Presentation</vt:lpstr>
      <vt:lpstr>Pathology Laboratory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Machines  in hospital  Peter Rabbit adventure </dc:title>
  <dc:creator>anca nedea</dc:creator>
  <cp:lastModifiedBy>Sharon McFadden</cp:lastModifiedBy>
  <cp:revision>2</cp:revision>
  <dcterms:created xsi:type="dcterms:W3CDTF">2023-11-29T10:57:47Z</dcterms:created>
  <dcterms:modified xsi:type="dcterms:W3CDTF">2024-03-02T15:06:55Z</dcterms:modified>
</cp:coreProperties>
</file>