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6.xml"/>
  <Override ContentType="application/vnd.openxmlformats-officedocument.presentationml.notesSlide+xml" PartName="/ppt/notesSlides/notesSlide1.xml"/>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8.xml"/>
  <Override ContentType="application/vnd.openxmlformats-officedocument.presentationml.notesSlide+xml" PartName="/ppt/notesSlides/notesSlide7.xml"/>
  <Override ContentType="application/vnd.openxmlformats-officedocument.presentationml.notesSlide+xml" PartName="/ppt/notesSlides/notesSlide2.xml"/>
  <Override ContentType="application/vnd.openxmlformats-officedocument.presentationml.notesSlide+xml" PartName="/ppt/notesSlides/notesSlide5.xml"/>
  <Override ContentType="application/vnd.openxmlformats-officedocument.presentationml.notesSlide+xml" PartName="/ppt/notesSlides/notesSlide4.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2.xml"/>
  <Override ContentType="application/vnd.openxmlformats-officedocument.presentationml.slideLayout+xml" PartName="/ppt/slideLayouts/slideLayout11.xml"/>
  <Override ContentType="application/vnd.openxmlformats-officedocument.presentationml.slideLayout+xml" PartName="/ppt/slideLayouts/slideLayout1.xml"/>
  <Override ContentType="application/vnd.openxmlformats-officedocument.presentationml.slideLayout+xml" PartName="/ppt/slideLayouts/slideLayout10.xml"/>
  <Override ContentType="application/vnd.openxmlformats-officedocument.presentationml.slideLayout+xml" PartName="/ppt/slideLayouts/slideLayout7.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6.xml"/>
  <Override ContentType="application/vnd.openxmlformats-officedocument.presentationml.slide+xml" PartName="/ppt/slides/slide9.xml"/>
  <Override ContentType="application/vnd.openxmlformats-officedocument.presentationml.slide+xml" PartName="/ppt/slides/slide5.xml"/>
  <Override ContentType="application/vnd.openxmlformats-officedocument.presentationml.slide+xml" PartName="/ppt/slides/slide8.xml"/>
  <Override ContentType="application/vnd.openxmlformats-officedocument.presentationml.slide+xml" PartName="/ppt/slides/slide7.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59"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Lst>
  <p:sldSz cy="5143500" cx="9144000"/>
  <p:notesSz cx="6858000" cy="9144000"/>
  <p:embeddedFontLst>
    <p:embeddedFont>
      <p:font typeface="Roboto Serif"/>
      <p:regular r:id="rId15"/>
      <p:bold r:id="rId16"/>
      <p:italic r:id="rId17"/>
      <p:boldItalic r:id="rId18"/>
    </p:embeddedFont>
    <p:embeddedFont>
      <p:font typeface="Lexend"/>
      <p:regular r:id="rId19"/>
      <p:bold r:id="rId20"/>
    </p:embeddedFont>
    <p:embeddedFont>
      <p:font typeface="Roboto Serif SemiBold"/>
      <p:regular r:id="rId21"/>
      <p:bold r:id="rId22"/>
      <p:italic r:id="rId23"/>
      <p:boldItalic r:id="rId24"/>
    </p:embeddedFont>
    <p:embeddedFont>
      <p:font typeface="Roboto Serif Black"/>
      <p:bold r:id="rId25"/>
      <p:boldItalic r:id="rId26"/>
    </p:embeddedFont>
    <p:embeddedFont>
      <p:font typeface="Lexend Black"/>
      <p:bold r:id="rId27"/>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20" Type="http://schemas.openxmlformats.org/officeDocument/2006/relationships/font" Target="fonts/Lexend-bold.fntdata"/><Relationship Id="rId22" Type="http://schemas.openxmlformats.org/officeDocument/2006/relationships/font" Target="fonts/RobotoSerifSemiBold-bold.fntdata"/><Relationship Id="rId21" Type="http://schemas.openxmlformats.org/officeDocument/2006/relationships/font" Target="fonts/RobotoSerifSemiBold-regular.fntdata"/><Relationship Id="rId24" Type="http://schemas.openxmlformats.org/officeDocument/2006/relationships/font" Target="fonts/RobotoSerifSemiBold-boldItalic.fntdata"/><Relationship Id="rId23" Type="http://schemas.openxmlformats.org/officeDocument/2006/relationships/font" Target="fonts/RobotoSerifSemiBold-italic.fntdata"/><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4.xml"/><Relationship Id="rId26" Type="http://schemas.openxmlformats.org/officeDocument/2006/relationships/font" Target="fonts/RobotoSerifBlack-boldItalic.fntdata"/><Relationship Id="rId25" Type="http://schemas.openxmlformats.org/officeDocument/2006/relationships/font" Target="fonts/RobotoSerifBlack-bold.fntdata"/><Relationship Id="rId27" Type="http://schemas.openxmlformats.org/officeDocument/2006/relationships/font" Target="fonts/LexendBlack-bold.fntdata"/><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11" Type="http://schemas.openxmlformats.org/officeDocument/2006/relationships/slide" Target="slides/slide6.xml"/><Relationship Id="rId10" Type="http://schemas.openxmlformats.org/officeDocument/2006/relationships/slide" Target="slides/slide5.xml"/><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font" Target="fonts/RobotoSerif-regular.fntdata"/><Relationship Id="rId14" Type="http://schemas.openxmlformats.org/officeDocument/2006/relationships/slide" Target="slides/slide9.xml"/><Relationship Id="rId17" Type="http://schemas.openxmlformats.org/officeDocument/2006/relationships/font" Target="fonts/RobotoSerif-italic.fntdata"/><Relationship Id="rId16" Type="http://schemas.openxmlformats.org/officeDocument/2006/relationships/font" Target="fonts/RobotoSerif-bold.fntdata"/><Relationship Id="rId19" Type="http://schemas.openxmlformats.org/officeDocument/2006/relationships/font" Target="fonts/Lexend-regular.fntdata"/><Relationship Id="rId18" Type="http://schemas.openxmlformats.org/officeDocument/2006/relationships/font" Target="fonts/RobotoSerif-boldItalic.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0" name="Shape 50"/>
        <p:cNvGrpSpPr/>
        <p:nvPr/>
      </p:nvGrpSpPr>
      <p:grpSpPr>
        <a:xfrm>
          <a:off x="0" y="0"/>
          <a:ext cx="0" cy="0"/>
          <a:chOff x="0" y="0"/>
          <a:chExt cx="0" cy="0"/>
        </a:xfrm>
      </p:grpSpPr>
      <p:sp>
        <p:nvSpPr>
          <p:cNvPr id="51" name="Google Shape;51;p:notes"/>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p:spPr>
      </p:sp>
      <p:sp>
        <p:nvSpPr>
          <p:cNvPr id="52" name="Google Shape;52;p: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57" name="Shape 57"/>
        <p:cNvGrpSpPr/>
        <p:nvPr/>
      </p:nvGrpSpPr>
      <p:grpSpPr>
        <a:xfrm>
          <a:off x="0" y="0"/>
          <a:ext cx="0" cy="0"/>
          <a:chOff x="0" y="0"/>
          <a:chExt cx="0" cy="0"/>
        </a:xfrm>
      </p:grpSpPr>
      <p:sp>
        <p:nvSpPr>
          <p:cNvPr id="58" name="Google Shape;58;g16f4acc0594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59" name="Google Shape;59;g16f4acc0594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3" name="Shape 63"/>
        <p:cNvGrpSpPr/>
        <p:nvPr/>
      </p:nvGrpSpPr>
      <p:grpSpPr>
        <a:xfrm>
          <a:off x="0" y="0"/>
          <a:ext cx="0" cy="0"/>
          <a:chOff x="0" y="0"/>
          <a:chExt cx="0" cy="0"/>
        </a:xfrm>
      </p:grpSpPr>
      <p:sp>
        <p:nvSpPr>
          <p:cNvPr id="64" name="Google Shape;64;g16f4acc0594_1_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65" name="Google Shape;65;g16f4acc0594_1_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69" name="Shape 69"/>
        <p:cNvGrpSpPr/>
        <p:nvPr/>
      </p:nvGrpSpPr>
      <p:grpSpPr>
        <a:xfrm>
          <a:off x="0" y="0"/>
          <a:ext cx="0" cy="0"/>
          <a:chOff x="0" y="0"/>
          <a:chExt cx="0" cy="0"/>
        </a:xfrm>
      </p:grpSpPr>
      <p:sp>
        <p:nvSpPr>
          <p:cNvPr id="70" name="Google Shape;70;g16e662cd1a3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1" name="Google Shape;71;g16e662cd1a3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75" name="Shape 75"/>
        <p:cNvGrpSpPr/>
        <p:nvPr/>
      </p:nvGrpSpPr>
      <p:grpSpPr>
        <a:xfrm>
          <a:off x="0" y="0"/>
          <a:ext cx="0" cy="0"/>
          <a:chOff x="0" y="0"/>
          <a:chExt cx="0" cy="0"/>
        </a:xfrm>
      </p:grpSpPr>
      <p:sp>
        <p:nvSpPr>
          <p:cNvPr id="76" name="Google Shape;76;g16e662cd1a3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77" name="Google Shape;77;g16e662cd1a3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1" name="Shape 81"/>
        <p:cNvGrpSpPr/>
        <p:nvPr/>
      </p:nvGrpSpPr>
      <p:grpSpPr>
        <a:xfrm>
          <a:off x="0" y="0"/>
          <a:ext cx="0" cy="0"/>
          <a:chOff x="0" y="0"/>
          <a:chExt cx="0" cy="0"/>
        </a:xfrm>
      </p:grpSpPr>
      <p:sp>
        <p:nvSpPr>
          <p:cNvPr id="82" name="Google Shape;82;g16e662cd1a3_0_1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3" name="Google Shape;83;g16e662cd1a3_0_1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87" name="Shape 87"/>
        <p:cNvGrpSpPr/>
        <p:nvPr/>
      </p:nvGrpSpPr>
      <p:grpSpPr>
        <a:xfrm>
          <a:off x="0" y="0"/>
          <a:ext cx="0" cy="0"/>
          <a:chOff x="0" y="0"/>
          <a:chExt cx="0" cy="0"/>
        </a:xfrm>
      </p:grpSpPr>
      <p:sp>
        <p:nvSpPr>
          <p:cNvPr id="88" name="Google Shape;88;g16f4acc0594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89" name="Google Shape;89;g16f4acc0594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95" name="Shape 95"/>
        <p:cNvGrpSpPr/>
        <p:nvPr/>
      </p:nvGrpSpPr>
      <p:grpSpPr>
        <a:xfrm>
          <a:off x="0" y="0"/>
          <a:ext cx="0" cy="0"/>
          <a:chOff x="0" y="0"/>
          <a:chExt cx="0" cy="0"/>
        </a:xfrm>
      </p:grpSpPr>
      <p:sp>
        <p:nvSpPr>
          <p:cNvPr id="96" name="Google Shape;96;g16f4acc0594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97" name="Google Shape;97;g16f4acc0594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03" name="Shape 103"/>
        <p:cNvGrpSpPr/>
        <p:nvPr/>
      </p:nvGrpSpPr>
      <p:grpSpPr>
        <a:xfrm>
          <a:off x="0" y="0"/>
          <a:ext cx="0" cy="0"/>
          <a:chOff x="0" y="0"/>
          <a:chExt cx="0" cy="0"/>
        </a:xfrm>
      </p:grpSpPr>
      <p:sp>
        <p:nvSpPr>
          <p:cNvPr id="104" name="Google Shape;104;g16f4acc0594_0_2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16f4acc0594_0_2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rm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rm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rmAutofit/>
          </a:bodyPr>
          <a:lstStyle>
            <a:lvl1pPr indent="-317500" lvl="0" marL="457200">
              <a:spcBef>
                <a:spcPts val="0"/>
              </a:spcBef>
              <a:spcAft>
                <a:spcPts val="0"/>
              </a:spcAft>
              <a:buSzPts val="1400"/>
              <a:buChar char="●"/>
              <a:defRPr sz="14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rm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rm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rmAutofit/>
          </a:bodyPr>
          <a:lstStyle>
            <a:lvl1pPr indent="-304800" lvl="0" marL="457200">
              <a:spcBef>
                <a:spcPts val="0"/>
              </a:spcBef>
              <a:spcAft>
                <a:spcPts val="0"/>
              </a:spcAft>
              <a:buSzPts val="1200"/>
              <a:buChar char="●"/>
              <a:defRPr sz="1200"/>
            </a:lvl1pPr>
            <a:lvl2pPr indent="-304800" lvl="1" marL="914400">
              <a:spcBef>
                <a:spcPts val="0"/>
              </a:spcBef>
              <a:spcAft>
                <a:spcPts val="0"/>
              </a:spcAft>
              <a:buSzPts val="1200"/>
              <a:buChar char="○"/>
              <a:defRPr sz="1200"/>
            </a:lvl2pPr>
            <a:lvl3pPr indent="-304800" lvl="2" marL="1371600">
              <a:spcBef>
                <a:spcPts val="0"/>
              </a:spcBef>
              <a:spcAft>
                <a:spcPts val="0"/>
              </a:spcAft>
              <a:buSzPts val="1200"/>
              <a:buChar char="■"/>
              <a:defRPr sz="1200"/>
            </a:lvl3pPr>
            <a:lvl4pPr indent="-304800" lvl="3" marL="1828800">
              <a:spcBef>
                <a:spcPts val="0"/>
              </a:spcBef>
              <a:spcAft>
                <a:spcPts val="0"/>
              </a:spcAft>
              <a:buSzPts val="1200"/>
              <a:buChar char="●"/>
              <a:defRPr sz="1200"/>
            </a:lvl4pPr>
            <a:lvl5pPr indent="-304800" lvl="4" marL="2286000">
              <a:spcBef>
                <a:spcPts val="0"/>
              </a:spcBef>
              <a:spcAft>
                <a:spcPts val="0"/>
              </a:spcAft>
              <a:buSzPts val="1200"/>
              <a:buChar char="○"/>
              <a:defRPr sz="1200"/>
            </a:lvl5pPr>
            <a:lvl6pPr indent="-304800" lvl="5" marL="2743200">
              <a:spcBef>
                <a:spcPts val="0"/>
              </a:spcBef>
              <a:spcAft>
                <a:spcPts val="0"/>
              </a:spcAft>
              <a:buSzPts val="1200"/>
              <a:buChar char="■"/>
              <a:defRPr sz="1200"/>
            </a:lvl6pPr>
            <a:lvl7pPr indent="-304800" lvl="6" marL="3200400">
              <a:spcBef>
                <a:spcPts val="0"/>
              </a:spcBef>
              <a:spcAft>
                <a:spcPts val="0"/>
              </a:spcAft>
              <a:buSzPts val="1200"/>
              <a:buChar char="●"/>
              <a:defRPr sz="1200"/>
            </a:lvl7pPr>
            <a:lvl8pPr indent="-304800" lvl="7" marL="3657600">
              <a:spcBef>
                <a:spcPts val="0"/>
              </a:spcBef>
              <a:spcAft>
                <a:spcPts val="0"/>
              </a:spcAft>
              <a:buSzPts val="1200"/>
              <a:buChar char="○"/>
              <a:defRPr sz="1200"/>
            </a:lvl8pPr>
            <a:lvl9pPr indent="-304800" lvl="8" marL="4114800">
              <a:spcBef>
                <a:spcPts val="0"/>
              </a:spcBef>
              <a:spcAft>
                <a:spcPts val="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rm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rm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rmAutofit/>
          </a:bodyPr>
          <a:lstStyle>
            <a:lvl1pPr indent="-342900" lvl="0" marL="457200">
              <a:spcBef>
                <a:spcPts val="0"/>
              </a:spcBef>
              <a:spcAft>
                <a:spcPts val="0"/>
              </a:spcAft>
              <a:buSzPts val="1800"/>
              <a:buChar char="●"/>
              <a:defRPr/>
            </a:lvl1pPr>
            <a:lvl2pPr indent="-317500" lvl="1" marL="914400">
              <a:spcBef>
                <a:spcPts val="0"/>
              </a:spcBef>
              <a:spcAft>
                <a:spcPts val="0"/>
              </a:spcAft>
              <a:buSzPts val="1400"/>
              <a:buChar char="○"/>
              <a:defRPr/>
            </a:lvl2pPr>
            <a:lvl3pPr indent="-317500" lvl="2" marL="1371600">
              <a:spcBef>
                <a:spcPts val="0"/>
              </a:spcBef>
              <a:spcAft>
                <a:spcPts val="0"/>
              </a:spcAft>
              <a:buSzPts val="1400"/>
              <a:buChar char="■"/>
              <a:defRPr/>
            </a:lvl3pPr>
            <a:lvl4pPr indent="-317500" lvl="3" marL="1828800">
              <a:spcBef>
                <a:spcPts val="0"/>
              </a:spcBef>
              <a:spcAft>
                <a:spcPts val="0"/>
              </a:spcAft>
              <a:buSzPts val="1400"/>
              <a:buChar char="●"/>
              <a:defRPr/>
            </a:lvl4pPr>
            <a:lvl5pPr indent="-317500" lvl="4" marL="2286000">
              <a:spcBef>
                <a:spcPts val="0"/>
              </a:spcBef>
              <a:spcAft>
                <a:spcPts val="0"/>
              </a:spcAft>
              <a:buSzPts val="1400"/>
              <a:buChar char="○"/>
              <a:defRPr/>
            </a:lvl5pPr>
            <a:lvl6pPr indent="-317500" lvl="5" marL="2743200">
              <a:spcBef>
                <a:spcPts val="0"/>
              </a:spcBef>
              <a:spcAft>
                <a:spcPts val="0"/>
              </a:spcAft>
              <a:buSzPts val="1400"/>
              <a:buChar char="■"/>
              <a:defRPr/>
            </a:lvl6pPr>
            <a:lvl7pPr indent="-317500" lvl="6" marL="3200400">
              <a:spcBef>
                <a:spcPts val="0"/>
              </a:spcBef>
              <a:spcAft>
                <a:spcPts val="0"/>
              </a:spcAft>
              <a:buSzPts val="1400"/>
              <a:buChar char="●"/>
              <a:defRPr/>
            </a:lvl7pPr>
            <a:lvl8pPr indent="-317500" lvl="7" marL="3657600">
              <a:spcBef>
                <a:spcPts val="0"/>
              </a:spcBef>
              <a:spcAft>
                <a:spcPts val="0"/>
              </a:spcAft>
              <a:buSzPts val="1400"/>
              <a:buChar char="○"/>
              <a:defRPr/>
            </a:lvl8pPr>
            <a:lvl9pPr indent="-317500" lvl="8" marL="4114800">
              <a:spcBef>
                <a:spcPts val="0"/>
              </a:spcBef>
              <a:spcAft>
                <a:spcPts val="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rm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rm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rmAutofit/>
          </a:bodyPr>
          <a:lstStyle>
            <a:lvl1pPr indent="-342900" lvl="0" marL="457200" algn="ctr">
              <a:spcBef>
                <a:spcPts val="0"/>
              </a:spcBef>
              <a:spcAft>
                <a:spcPts val="0"/>
              </a:spcAft>
              <a:buSzPts val="1800"/>
              <a:buChar char="●"/>
              <a:defRPr/>
            </a:lvl1pPr>
            <a:lvl2pPr indent="-317500" lvl="1" marL="914400" algn="ctr">
              <a:spcBef>
                <a:spcPts val="0"/>
              </a:spcBef>
              <a:spcAft>
                <a:spcPts val="0"/>
              </a:spcAft>
              <a:buSzPts val="1400"/>
              <a:buChar char="○"/>
              <a:defRPr/>
            </a:lvl2pPr>
            <a:lvl3pPr indent="-317500" lvl="2" marL="1371600" algn="ctr">
              <a:spcBef>
                <a:spcPts val="0"/>
              </a:spcBef>
              <a:spcAft>
                <a:spcPts val="0"/>
              </a:spcAft>
              <a:buSzPts val="1400"/>
              <a:buChar char="■"/>
              <a:defRPr/>
            </a:lvl3pPr>
            <a:lvl4pPr indent="-317500" lvl="3" marL="1828800" algn="ctr">
              <a:spcBef>
                <a:spcPts val="0"/>
              </a:spcBef>
              <a:spcAft>
                <a:spcPts val="0"/>
              </a:spcAft>
              <a:buSzPts val="1400"/>
              <a:buChar char="●"/>
              <a:defRPr/>
            </a:lvl4pPr>
            <a:lvl5pPr indent="-317500" lvl="4" marL="2286000" algn="ctr">
              <a:spcBef>
                <a:spcPts val="0"/>
              </a:spcBef>
              <a:spcAft>
                <a:spcPts val="0"/>
              </a:spcAft>
              <a:buSzPts val="1400"/>
              <a:buChar char="○"/>
              <a:defRPr/>
            </a:lvl5pPr>
            <a:lvl6pPr indent="-317500" lvl="5" marL="2743200" algn="ctr">
              <a:spcBef>
                <a:spcPts val="0"/>
              </a:spcBef>
              <a:spcAft>
                <a:spcPts val="0"/>
              </a:spcAft>
              <a:buSzPts val="1400"/>
              <a:buChar char="■"/>
              <a:defRPr/>
            </a:lvl6pPr>
            <a:lvl7pPr indent="-317500" lvl="6" marL="3200400" algn="ctr">
              <a:spcBef>
                <a:spcPts val="0"/>
              </a:spcBef>
              <a:spcAft>
                <a:spcPts val="0"/>
              </a:spcAft>
              <a:buSzPts val="1400"/>
              <a:buChar char="●"/>
              <a:defRPr/>
            </a:lvl7pPr>
            <a:lvl8pPr indent="-317500" lvl="7" marL="3657600" algn="ctr">
              <a:spcBef>
                <a:spcPts val="0"/>
              </a:spcBef>
              <a:spcAft>
                <a:spcPts val="0"/>
              </a:spcAft>
              <a:buSzPts val="1400"/>
              <a:buChar char="○"/>
              <a:defRPr/>
            </a:lvl8pPr>
            <a:lvl9pPr indent="-317500" lvl="8" marL="4114800" algn="ctr">
              <a:spcBef>
                <a:spcPts val="0"/>
              </a:spcBef>
              <a:spcAft>
                <a:spcPts val="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rm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1.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rm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rm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0"/>
              </a:spcBef>
              <a:spcAft>
                <a:spcPts val="0"/>
              </a:spcAft>
              <a:buClr>
                <a:schemeClr val="dk2"/>
              </a:buClr>
              <a:buSzPts val="1400"/>
              <a:buChar char="○"/>
              <a:defRPr>
                <a:solidFill>
                  <a:schemeClr val="dk2"/>
                </a:solidFill>
              </a:defRPr>
            </a:lvl2pPr>
            <a:lvl3pPr indent="-317500" lvl="2" marL="1371600">
              <a:lnSpc>
                <a:spcPct val="115000"/>
              </a:lnSpc>
              <a:spcBef>
                <a:spcPts val="0"/>
              </a:spcBef>
              <a:spcAft>
                <a:spcPts val="0"/>
              </a:spcAft>
              <a:buClr>
                <a:schemeClr val="dk2"/>
              </a:buClr>
              <a:buSzPts val="1400"/>
              <a:buChar char="■"/>
              <a:defRPr>
                <a:solidFill>
                  <a:schemeClr val="dk2"/>
                </a:solidFill>
              </a:defRPr>
            </a:lvl3pPr>
            <a:lvl4pPr indent="-317500" lvl="3" marL="1828800">
              <a:lnSpc>
                <a:spcPct val="115000"/>
              </a:lnSpc>
              <a:spcBef>
                <a:spcPts val="0"/>
              </a:spcBef>
              <a:spcAft>
                <a:spcPts val="0"/>
              </a:spcAft>
              <a:buClr>
                <a:schemeClr val="dk2"/>
              </a:buClr>
              <a:buSzPts val="1400"/>
              <a:buChar char="●"/>
              <a:defRPr>
                <a:solidFill>
                  <a:schemeClr val="dk2"/>
                </a:solidFill>
              </a:defRPr>
            </a:lvl4pPr>
            <a:lvl5pPr indent="-317500" lvl="4" marL="2286000">
              <a:lnSpc>
                <a:spcPct val="115000"/>
              </a:lnSpc>
              <a:spcBef>
                <a:spcPts val="0"/>
              </a:spcBef>
              <a:spcAft>
                <a:spcPts val="0"/>
              </a:spcAft>
              <a:buClr>
                <a:schemeClr val="dk2"/>
              </a:buClr>
              <a:buSzPts val="1400"/>
              <a:buChar char="○"/>
              <a:defRPr>
                <a:solidFill>
                  <a:schemeClr val="dk2"/>
                </a:solidFill>
              </a:defRPr>
            </a:lvl5pPr>
            <a:lvl6pPr indent="-317500" lvl="5" marL="2743200">
              <a:lnSpc>
                <a:spcPct val="115000"/>
              </a:lnSpc>
              <a:spcBef>
                <a:spcPts val="0"/>
              </a:spcBef>
              <a:spcAft>
                <a:spcPts val="0"/>
              </a:spcAft>
              <a:buClr>
                <a:schemeClr val="dk2"/>
              </a:buClr>
              <a:buSzPts val="1400"/>
              <a:buChar char="■"/>
              <a:defRPr>
                <a:solidFill>
                  <a:schemeClr val="dk2"/>
                </a:solidFill>
              </a:defRPr>
            </a:lvl6pPr>
            <a:lvl7pPr indent="-317500" lvl="6" marL="3200400">
              <a:lnSpc>
                <a:spcPct val="115000"/>
              </a:lnSpc>
              <a:spcBef>
                <a:spcPts val="0"/>
              </a:spcBef>
              <a:spcAft>
                <a:spcPts val="0"/>
              </a:spcAft>
              <a:buClr>
                <a:schemeClr val="dk2"/>
              </a:buClr>
              <a:buSzPts val="1400"/>
              <a:buChar char="●"/>
              <a:defRPr>
                <a:solidFill>
                  <a:schemeClr val="dk2"/>
                </a:solidFill>
              </a:defRPr>
            </a:lvl7pPr>
            <a:lvl8pPr indent="-317500" lvl="7" marL="3657600">
              <a:lnSpc>
                <a:spcPct val="115000"/>
              </a:lnSpc>
              <a:spcBef>
                <a:spcPts val="0"/>
              </a:spcBef>
              <a:spcAft>
                <a:spcPts val="0"/>
              </a:spcAft>
              <a:buClr>
                <a:schemeClr val="dk2"/>
              </a:buClr>
              <a:buSzPts val="1400"/>
              <a:buChar char="○"/>
              <a:defRPr>
                <a:solidFill>
                  <a:schemeClr val="dk2"/>
                </a:solidFill>
              </a:defRPr>
            </a:lvl8pPr>
            <a:lvl9pPr indent="-317500" lvl="8" marL="4114800">
              <a:lnSpc>
                <a:spcPct val="115000"/>
              </a:lnSpc>
              <a:spcBef>
                <a:spcPts val="0"/>
              </a:spcBef>
              <a:spcAft>
                <a:spcPts val="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rm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 Id="rId3" Type="http://schemas.openxmlformats.org/officeDocument/2006/relationships/image" Target="../media/image1.png"/><Relationship Id="rId4" Type="http://schemas.openxmlformats.org/officeDocument/2006/relationships/image" Target="../media/image4.jpg"/><Relationship Id="rId5" Type="http://schemas.openxmlformats.org/officeDocument/2006/relationships/image" Target="../media/image13.jp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 Id="rId3" Type="http://schemas.openxmlformats.org/officeDocument/2006/relationships/image" Target="../media/image14.jp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3.xml"/><Relationship Id="rId3" Type="http://schemas.openxmlformats.org/officeDocument/2006/relationships/image" Target="../media/image10.jp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 Id="rId3" Type="http://schemas.openxmlformats.org/officeDocument/2006/relationships/image" Target="../media/image3.jp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5.xml"/><Relationship Id="rId3" Type="http://schemas.openxmlformats.org/officeDocument/2006/relationships/image" Target="../media/image8.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6.xml"/><Relationship Id="rId3" Type="http://schemas.openxmlformats.org/officeDocument/2006/relationships/image" Target="../media/image12.jp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7.xml"/><Relationship Id="rId3" Type="http://schemas.openxmlformats.org/officeDocument/2006/relationships/image" Target="../media/image9.jpg"/><Relationship Id="rId4" Type="http://schemas.openxmlformats.org/officeDocument/2006/relationships/image" Target="../media/image7.jp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8.xml"/><Relationship Id="rId3" Type="http://schemas.openxmlformats.org/officeDocument/2006/relationships/image" Target="../media/image6.jpg"/><Relationship Id="rId4" Type="http://schemas.openxmlformats.org/officeDocument/2006/relationships/image" Target="../media/image11.jp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9.xml"/><Relationship Id="rId3" Type="http://schemas.openxmlformats.org/officeDocument/2006/relationships/image" Target="../media/image5.jpg"/><Relationship Id="rId4" Type="http://schemas.openxmlformats.org/officeDocument/2006/relationships/image" Target="../media/image2.jp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accent2"/>
        </a:solidFill>
      </p:bgPr>
    </p:bg>
    <p:spTree>
      <p:nvGrpSpPr>
        <p:cNvPr id="53" name="Shape 53"/>
        <p:cNvGrpSpPr/>
        <p:nvPr/>
      </p:nvGrpSpPr>
      <p:grpSpPr>
        <a:xfrm>
          <a:off x="0" y="0"/>
          <a:ext cx="0" cy="0"/>
          <a:chOff x="0" y="0"/>
          <a:chExt cx="0" cy="0"/>
        </a:xfrm>
      </p:grpSpPr>
      <p:pic>
        <p:nvPicPr>
          <p:cNvPr id="54" name="Google Shape;54;p13"/>
          <p:cNvPicPr preferRelativeResize="0"/>
          <p:nvPr/>
        </p:nvPicPr>
        <p:blipFill>
          <a:blip r:embed="rId3">
            <a:alphaModFix/>
          </a:blip>
          <a:stretch>
            <a:fillRect/>
          </a:stretch>
        </p:blipFill>
        <p:spPr>
          <a:xfrm>
            <a:off x="974038" y="698825"/>
            <a:ext cx="7195925" cy="3597976"/>
          </a:xfrm>
          <a:prstGeom prst="rect">
            <a:avLst/>
          </a:prstGeom>
          <a:noFill/>
          <a:ln>
            <a:noFill/>
          </a:ln>
        </p:spPr>
      </p:pic>
      <p:pic>
        <p:nvPicPr>
          <p:cNvPr id="55" name="Google Shape;55;p13"/>
          <p:cNvPicPr preferRelativeResize="0"/>
          <p:nvPr/>
        </p:nvPicPr>
        <p:blipFill>
          <a:blip r:embed="rId4">
            <a:alphaModFix/>
          </a:blip>
          <a:stretch>
            <a:fillRect/>
          </a:stretch>
        </p:blipFill>
        <p:spPr>
          <a:xfrm>
            <a:off x="6662925" y="3182950"/>
            <a:ext cx="1839975" cy="1680724"/>
          </a:xfrm>
          <a:prstGeom prst="rect">
            <a:avLst/>
          </a:prstGeom>
          <a:noFill/>
          <a:ln>
            <a:noFill/>
          </a:ln>
        </p:spPr>
      </p:pic>
      <p:pic>
        <p:nvPicPr>
          <p:cNvPr id="56" name="Google Shape;56;p13"/>
          <p:cNvPicPr preferRelativeResize="0"/>
          <p:nvPr/>
        </p:nvPicPr>
        <p:blipFill>
          <a:blip r:embed="rId5">
            <a:alphaModFix/>
          </a:blip>
          <a:stretch>
            <a:fillRect/>
          </a:stretch>
        </p:blipFill>
        <p:spPr>
          <a:xfrm>
            <a:off x="116975" y="159900"/>
            <a:ext cx="1575674" cy="1680724"/>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0" name="Shape 60"/>
        <p:cNvGrpSpPr/>
        <p:nvPr/>
      </p:nvGrpSpPr>
      <p:grpSpPr>
        <a:xfrm>
          <a:off x="0" y="0"/>
          <a:ext cx="0" cy="0"/>
          <a:chOff x="0" y="0"/>
          <a:chExt cx="0" cy="0"/>
        </a:xfrm>
      </p:grpSpPr>
      <p:sp>
        <p:nvSpPr>
          <p:cNvPr id="61" name="Google Shape;61;p14"/>
          <p:cNvSpPr txBox="1"/>
          <p:nvPr>
            <p:ph type="ctrTitle"/>
          </p:nvPr>
        </p:nvSpPr>
        <p:spPr>
          <a:xfrm>
            <a:off x="8" y="-1267525"/>
            <a:ext cx="8520600" cy="2052600"/>
          </a:xfrm>
          <a:prstGeom prst="rect">
            <a:avLst/>
          </a:prstGeom>
        </p:spPr>
        <p:txBody>
          <a:bodyPr anchorCtr="0" anchor="b" bIns="91425" lIns="91425" spcFirstLastPara="1" rIns="91425" wrap="square" tIns="91425">
            <a:normAutofit/>
          </a:bodyPr>
          <a:lstStyle/>
          <a:p>
            <a:pPr indent="0" lvl="0" marL="0" rtl="0" algn="l">
              <a:spcBef>
                <a:spcPts val="0"/>
              </a:spcBef>
              <a:spcAft>
                <a:spcPts val="0"/>
              </a:spcAft>
              <a:buNone/>
            </a:pPr>
            <a:r>
              <a:rPr lang="en" sz="3000" u="sng">
                <a:highlight>
                  <a:srgbClr val="38761D"/>
                </a:highlight>
                <a:latin typeface="Roboto Serif Black"/>
                <a:ea typeface="Roboto Serif Black"/>
                <a:cs typeface="Roboto Serif Black"/>
                <a:sym typeface="Roboto Serif Black"/>
              </a:rPr>
              <a:t>What is black history month?</a:t>
            </a:r>
            <a:endParaRPr sz="3000" u="sng">
              <a:highlight>
                <a:srgbClr val="38761D"/>
              </a:highlight>
              <a:latin typeface="Roboto Serif Black"/>
              <a:ea typeface="Roboto Serif Black"/>
              <a:cs typeface="Roboto Serif Black"/>
              <a:sym typeface="Roboto Serif Black"/>
            </a:endParaRPr>
          </a:p>
        </p:txBody>
      </p:sp>
      <p:sp>
        <p:nvSpPr>
          <p:cNvPr id="62" name="Google Shape;62;p14"/>
          <p:cNvSpPr txBox="1"/>
          <p:nvPr/>
        </p:nvSpPr>
        <p:spPr>
          <a:xfrm>
            <a:off x="108100" y="1196525"/>
            <a:ext cx="8649000" cy="3800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 sz="2800">
                <a:highlight>
                  <a:srgbClr val="FFFFFF"/>
                </a:highlight>
                <a:latin typeface="Roboto Serif"/>
                <a:ea typeface="Roboto Serif"/>
                <a:cs typeface="Roboto Serif"/>
                <a:sym typeface="Roboto Serif"/>
              </a:rPr>
              <a:t>Black History Month was created to focus attention on the controbutions of Africans Americans to the United States.It honors all Black people from all periods of U.S history ,from enslaved people that first brought over from Africa in the early 17th century to African Americans living in the United States today.</a:t>
            </a:r>
            <a:endParaRPr sz="2800">
              <a:highlight>
                <a:srgbClr val="FFFFFF"/>
              </a:highlight>
              <a:latin typeface="Roboto Serif"/>
              <a:ea typeface="Roboto Serif"/>
              <a:cs typeface="Roboto Serif"/>
              <a:sym typeface="Roboto Serif"/>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66" name="Shape 66"/>
        <p:cNvGrpSpPr/>
        <p:nvPr/>
      </p:nvGrpSpPr>
      <p:grpSpPr>
        <a:xfrm>
          <a:off x="0" y="0"/>
          <a:ext cx="0" cy="0"/>
          <a:chOff x="0" y="0"/>
          <a:chExt cx="0" cy="0"/>
        </a:xfrm>
      </p:grpSpPr>
      <p:sp>
        <p:nvSpPr>
          <p:cNvPr id="67" name="Google Shape;67;p15"/>
          <p:cNvSpPr txBox="1"/>
          <p:nvPr>
            <p:ph type="title"/>
          </p:nvPr>
        </p:nvSpPr>
        <p:spPr>
          <a:xfrm>
            <a:off x="311700" y="455950"/>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a:solidFill>
                  <a:srgbClr val="000000"/>
                </a:solidFill>
                <a:highlight>
                  <a:srgbClr val="A61C00"/>
                </a:highlight>
                <a:latin typeface="Lexend"/>
                <a:ea typeface="Lexend"/>
                <a:cs typeface="Lexend"/>
                <a:sym typeface="Lexend"/>
              </a:rPr>
              <a:t>What is </a:t>
            </a:r>
            <a:r>
              <a:rPr lang="en">
                <a:solidFill>
                  <a:srgbClr val="000000"/>
                </a:solidFill>
                <a:highlight>
                  <a:srgbClr val="A61C00"/>
                </a:highlight>
                <a:latin typeface="Lexend"/>
                <a:ea typeface="Lexend"/>
                <a:cs typeface="Lexend"/>
                <a:sym typeface="Lexend"/>
              </a:rPr>
              <a:t>Black History Months origin?</a:t>
            </a:r>
            <a:endParaRPr>
              <a:solidFill>
                <a:srgbClr val="000000"/>
              </a:solidFill>
              <a:highlight>
                <a:srgbClr val="A61C00"/>
              </a:highlight>
              <a:latin typeface="Lexend"/>
              <a:ea typeface="Lexend"/>
              <a:cs typeface="Lexend"/>
              <a:sym typeface="Lexend"/>
            </a:endParaRPr>
          </a:p>
        </p:txBody>
      </p:sp>
      <p:sp>
        <p:nvSpPr>
          <p:cNvPr id="68" name="Google Shape;68;p15"/>
          <p:cNvSpPr txBox="1"/>
          <p:nvPr/>
        </p:nvSpPr>
        <p:spPr>
          <a:xfrm>
            <a:off x="311700" y="1157575"/>
            <a:ext cx="8697600" cy="3000000"/>
          </a:xfrm>
          <a:prstGeom prst="rect">
            <a:avLst/>
          </a:prstGeom>
          <a:noFill/>
          <a:ln cap="flat" cmpd="sng" w="9525">
            <a:solidFill>
              <a:srgbClr val="C9DAF8"/>
            </a:solidFill>
            <a:prstDash val="solid"/>
            <a:round/>
            <a:headEnd len="sm" w="sm" type="none"/>
            <a:tailEnd len="sm" w="sm" type="none"/>
          </a:ln>
        </p:spPr>
        <p:txBody>
          <a:bodyPr anchorCtr="0" anchor="ctr" bIns="91425" lIns="91425" spcFirstLastPara="1" rIns="91425" wrap="square" tIns="91425">
            <a:noAutofit/>
          </a:bodyPr>
          <a:lstStyle/>
          <a:p>
            <a:pPr indent="0" lvl="0" marL="0" rtl="0" algn="l">
              <a:lnSpc>
                <a:spcPct val="115000"/>
              </a:lnSpc>
              <a:spcBef>
                <a:spcPts val="0"/>
              </a:spcBef>
              <a:spcAft>
                <a:spcPts val="0"/>
              </a:spcAft>
              <a:buNone/>
            </a:pPr>
            <a:r>
              <a:t/>
            </a:r>
            <a:endParaRPr/>
          </a:p>
          <a:p>
            <a:pPr indent="0" lvl="0" marL="0" rtl="0" algn="l">
              <a:lnSpc>
                <a:spcPct val="115000"/>
              </a:lnSpc>
              <a:spcBef>
                <a:spcPts val="800"/>
              </a:spcBef>
              <a:spcAft>
                <a:spcPts val="0"/>
              </a:spcAft>
              <a:buNone/>
            </a:pPr>
            <a:r>
              <a:rPr lang="en" sz="2500">
                <a:solidFill>
                  <a:srgbClr val="202124"/>
                </a:solidFill>
                <a:highlight>
                  <a:srgbClr val="B45F06"/>
                </a:highlight>
                <a:latin typeface="Roboto Serif SemiBold"/>
                <a:ea typeface="Roboto Serif SemiBold"/>
                <a:cs typeface="Roboto Serif SemiBold"/>
                <a:sym typeface="Roboto Serif SemiBold"/>
              </a:rPr>
              <a:t>The story of Black History Month begins in Chicago during the summer of 1915. An alumnus of the University of Chicago with many friends in the city, Carter G. Woodson traveled from Washington, D.C. to participate in a national celebration of the fiftieth anniversary of emancipation sponsored by the state of Illinois</a:t>
            </a:r>
            <a:endParaRPr sz="2500">
              <a:solidFill>
                <a:srgbClr val="202124"/>
              </a:solidFill>
              <a:highlight>
                <a:srgbClr val="B45F06"/>
              </a:highlight>
              <a:latin typeface="Roboto Serif SemiBold"/>
              <a:ea typeface="Roboto Serif SemiBold"/>
              <a:cs typeface="Roboto Serif SemiBold"/>
              <a:sym typeface="Roboto Serif SemiBold"/>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2" name="Shape 72"/>
        <p:cNvGrpSpPr/>
        <p:nvPr/>
      </p:nvGrpSpPr>
      <p:grpSpPr>
        <a:xfrm>
          <a:off x="0" y="0"/>
          <a:ext cx="0" cy="0"/>
          <a:chOff x="0" y="0"/>
          <a:chExt cx="0" cy="0"/>
        </a:xfrm>
      </p:grpSpPr>
      <p:sp>
        <p:nvSpPr>
          <p:cNvPr id="73" name="Google Shape;73;p1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rPr lang="en" sz="3000" u="sng">
                <a:highlight>
                  <a:srgbClr val="85200C"/>
                </a:highlight>
                <a:latin typeface="Roboto Serif Black"/>
                <a:ea typeface="Roboto Serif Black"/>
                <a:cs typeface="Roboto Serif Black"/>
                <a:sym typeface="Roboto Serif Black"/>
              </a:rPr>
              <a:t>JOHN BLANKE</a:t>
            </a:r>
            <a:endParaRPr sz="3000" u="sng">
              <a:highlight>
                <a:srgbClr val="85200C"/>
              </a:highlight>
              <a:latin typeface="Roboto Serif Black"/>
              <a:ea typeface="Roboto Serif Black"/>
              <a:cs typeface="Roboto Serif Black"/>
              <a:sym typeface="Roboto Serif Black"/>
            </a:endParaRPr>
          </a:p>
        </p:txBody>
      </p:sp>
      <p:sp>
        <p:nvSpPr>
          <p:cNvPr id="74" name="Google Shape;74;p16"/>
          <p:cNvSpPr txBox="1"/>
          <p:nvPr>
            <p:ph idx="1" type="body"/>
          </p:nvPr>
        </p:nvSpPr>
        <p:spPr>
          <a:xfrm>
            <a:off x="311700" y="1152475"/>
            <a:ext cx="8520600" cy="3416400"/>
          </a:xfrm>
          <a:prstGeom prst="rect">
            <a:avLst/>
          </a:prstGeom>
        </p:spPr>
        <p:txBody>
          <a:bodyPr anchorCtr="0" anchor="t" bIns="91425" lIns="91425" spcFirstLastPara="1" rIns="91425" wrap="square" tIns="91425">
            <a:normAutofit fontScale="25000" lnSpcReduction="20000"/>
          </a:bodyPr>
          <a:lstStyle/>
          <a:p>
            <a:pPr indent="0" lvl="0" marL="0" rtl="0" algn="l">
              <a:spcBef>
                <a:spcPts val="0"/>
              </a:spcBef>
              <a:spcAft>
                <a:spcPts val="0"/>
              </a:spcAft>
              <a:buNone/>
            </a:pPr>
            <a:r>
              <a:rPr lang="en" sz="8800">
                <a:highlight>
                  <a:srgbClr val="000000"/>
                </a:highlight>
                <a:latin typeface="Lexend Black"/>
                <a:ea typeface="Lexend Black"/>
                <a:cs typeface="Lexend Black"/>
                <a:sym typeface="Lexend Black"/>
              </a:rPr>
              <a:t>In 1511, on new years.</a:t>
            </a:r>
            <a:endParaRPr sz="8800">
              <a:highlight>
                <a:srgbClr val="000000"/>
              </a:highlight>
              <a:latin typeface="Lexend Black"/>
              <a:ea typeface="Lexend Black"/>
              <a:cs typeface="Lexend Black"/>
              <a:sym typeface="Lexend Black"/>
            </a:endParaRPr>
          </a:p>
          <a:p>
            <a:pPr indent="0" lvl="0" marL="0" rtl="0" algn="l">
              <a:spcBef>
                <a:spcPts val="1200"/>
              </a:spcBef>
              <a:spcAft>
                <a:spcPts val="0"/>
              </a:spcAft>
              <a:buNone/>
            </a:pPr>
            <a:r>
              <a:rPr lang="en" sz="8800">
                <a:highlight>
                  <a:srgbClr val="000000"/>
                </a:highlight>
                <a:latin typeface="Lexend Black"/>
                <a:ea typeface="Lexend Black"/>
                <a:cs typeface="Lexend Black"/>
                <a:sym typeface="Lexend Black"/>
              </a:rPr>
              <a:t>Henry VIIIs wife (catherine of aragon) gave birth to a boy.</a:t>
            </a:r>
            <a:endParaRPr sz="8800">
              <a:highlight>
                <a:srgbClr val="000000"/>
              </a:highlight>
              <a:latin typeface="Lexend Black"/>
              <a:ea typeface="Lexend Black"/>
              <a:cs typeface="Lexend Black"/>
              <a:sym typeface="Lexend Black"/>
            </a:endParaRPr>
          </a:p>
          <a:p>
            <a:pPr indent="0" lvl="0" marL="0" rtl="0" algn="l">
              <a:spcBef>
                <a:spcPts val="1200"/>
              </a:spcBef>
              <a:spcAft>
                <a:spcPts val="0"/>
              </a:spcAft>
              <a:buNone/>
            </a:pPr>
            <a:r>
              <a:rPr lang="en" sz="8800">
                <a:highlight>
                  <a:srgbClr val="000000"/>
                </a:highlight>
                <a:latin typeface="Lexend Black"/>
                <a:ea typeface="Lexend Black"/>
                <a:cs typeface="Lexend Black"/>
                <a:sym typeface="Lexend Black"/>
              </a:rPr>
              <a:t>Henry held a great tournament in </a:t>
            </a:r>
            <a:r>
              <a:rPr lang="en" sz="8800">
                <a:highlight>
                  <a:srgbClr val="000000"/>
                </a:highlight>
                <a:latin typeface="Lexend Black"/>
                <a:ea typeface="Lexend Black"/>
                <a:cs typeface="Lexend Black"/>
                <a:sym typeface="Lexend Black"/>
              </a:rPr>
              <a:t>westminster</a:t>
            </a:r>
            <a:r>
              <a:rPr lang="en" sz="8800">
                <a:highlight>
                  <a:srgbClr val="000000"/>
                </a:highlight>
                <a:latin typeface="Lexend Black"/>
                <a:ea typeface="Lexend Black"/>
                <a:cs typeface="Lexend Black"/>
                <a:sym typeface="Lexend Black"/>
              </a:rPr>
              <a:t> to celebrate.</a:t>
            </a:r>
            <a:endParaRPr sz="8800">
              <a:highlight>
                <a:srgbClr val="000000"/>
              </a:highlight>
              <a:latin typeface="Lexend Black"/>
              <a:ea typeface="Lexend Black"/>
              <a:cs typeface="Lexend Black"/>
              <a:sym typeface="Lexend Black"/>
            </a:endParaRPr>
          </a:p>
          <a:p>
            <a:pPr indent="0" lvl="0" marL="0" rtl="0" algn="l">
              <a:spcBef>
                <a:spcPts val="1200"/>
              </a:spcBef>
              <a:spcAft>
                <a:spcPts val="0"/>
              </a:spcAft>
              <a:buNone/>
            </a:pPr>
            <a:r>
              <a:rPr lang="en" sz="8800">
                <a:highlight>
                  <a:srgbClr val="000000"/>
                </a:highlight>
                <a:latin typeface="Lexend Black"/>
                <a:ea typeface="Lexend Black"/>
                <a:cs typeface="Lexend Black"/>
                <a:sym typeface="Lexend Black"/>
              </a:rPr>
              <a:t>Henry asked for a 60 feet long roll to mark this event.</a:t>
            </a:r>
            <a:endParaRPr sz="8800">
              <a:highlight>
                <a:srgbClr val="000000"/>
              </a:highlight>
              <a:latin typeface="Lexend Black"/>
              <a:ea typeface="Lexend Black"/>
              <a:cs typeface="Lexend Black"/>
              <a:sym typeface="Lexend Black"/>
            </a:endParaRPr>
          </a:p>
          <a:p>
            <a:pPr indent="0" lvl="0" marL="0" rtl="0" algn="l">
              <a:spcBef>
                <a:spcPts val="1200"/>
              </a:spcBef>
              <a:spcAft>
                <a:spcPts val="0"/>
              </a:spcAft>
              <a:buNone/>
            </a:pPr>
            <a:r>
              <a:rPr lang="en" sz="8800">
                <a:highlight>
                  <a:srgbClr val="000000"/>
                </a:highlight>
                <a:latin typeface="Lexend Black"/>
                <a:ea typeface="Lexend Black"/>
                <a:cs typeface="Lexend Black"/>
                <a:sym typeface="Lexend Black"/>
              </a:rPr>
              <a:t>On the  roll were the trumpeters, and on that roll..</a:t>
            </a:r>
            <a:endParaRPr sz="8800">
              <a:highlight>
                <a:srgbClr val="000000"/>
              </a:highlight>
              <a:latin typeface="Lexend Black"/>
              <a:ea typeface="Lexend Black"/>
              <a:cs typeface="Lexend Black"/>
              <a:sym typeface="Lexend Black"/>
            </a:endParaRPr>
          </a:p>
          <a:p>
            <a:pPr indent="0" lvl="0" marL="0" rtl="0" algn="l">
              <a:spcBef>
                <a:spcPts val="1200"/>
              </a:spcBef>
              <a:spcAft>
                <a:spcPts val="0"/>
              </a:spcAft>
              <a:buNone/>
            </a:pPr>
            <a:r>
              <a:rPr lang="en" sz="8800">
                <a:highlight>
                  <a:srgbClr val="000000"/>
                </a:highlight>
                <a:latin typeface="Lexend Black"/>
                <a:ea typeface="Lexend Black"/>
                <a:cs typeface="Lexend Black"/>
                <a:sym typeface="Lexend Black"/>
              </a:rPr>
              <a:t>Was John Blanke, the only black person out of  the entire roll.</a:t>
            </a:r>
            <a:endParaRPr sz="8800">
              <a:highlight>
                <a:srgbClr val="000000"/>
              </a:highlight>
              <a:latin typeface="Lexend Black"/>
              <a:ea typeface="Lexend Black"/>
              <a:cs typeface="Lexend Black"/>
              <a:sym typeface="Lexend Black"/>
            </a:endParaRPr>
          </a:p>
          <a:p>
            <a:pPr indent="0" lvl="0" marL="0" rtl="0" algn="l">
              <a:spcBef>
                <a:spcPts val="1200"/>
              </a:spcBef>
              <a:spcAft>
                <a:spcPts val="0"/>
              </a:spcAft>
              <a:buNone/>
            </a:pPr>
            <a:r>
              <a:t/>
            </a:r>
            <a:endParaRPr>
              <a:highlight>
                <a:srgbClr val="000000"/>
              </a:highlight>
              <a:latin typeface="Lexend Black"/>
              <a:ea typeface="Lexend Black"/>
              <a:cs typeface="Lexend Black"/>
              <a:sym typeface="Lexend Black"/>
            </a:endParaRPr>
          </a:p>
          <a:p>
            <a:pPr indent="0" lvl="0" marL="0" rtl="0" algn="l">
              <a:spcBef>
                <a:spcPts val="1200"/>
              </a:spcBef>
              <a:spcAft>
                <a:spcPts val="1200"/>
              </a:spcAft>
              <a:buNone/>
            </a:pPr>
            <a:r>
              <a:t/>
            </a:r>
            <a:endParaRPr>
              <a:highlight>
                <a:srgbClr val="000000"/>
              </a:highlight>
              <a:latin typeface="Lexend Black"/>
              <a:ea typeface="Lexend Black"/>
              <a:cs typeface="Lexend Black"/>
              <a:sym typeface="Lexend Black"/>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78" name="Shape 78"/>
        <p:cNvGrpSpPr/>
        <p:nvPr/>
      </p:nvGrpSpPr>
      <p:grpSpPr>
        <a:xfrm>
          <a:off x="0" y="0"/>
          <a:ext cx="0" cy="0"/>
          <a:chOff x="0" y="0"/>
          <a:chExt cx="0" cy="0"/>
        </a:xfrm>
      </p:grpSpPr>
      <p:sp>
        <p:nvSpPr>
          <p:cNvPr id="79" name="Google Shape;79;p17"/>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u="sng">
                <a:highlight>
                  <a:srgbClr val="A4C2F4"/>
                </a:highlight>
                <a:latin typeface="Roboto Serif Black"/>
                <a:ea typeface="Roboto Serif Black"/>
                <a:cs typeface="Roboto Serif Black"/>
                <a:sym typeface="Roboto Serif Black"/>
              </a:rPr>
              <a:t>PAUL STEPHENSON</a:t>
            </a:r>
            <a:endParaRPr u="sng">
              <a:highlight>
                <a:srgbClr val="A4C2F4"/>
              </a:highlight>
              <a:latin typeface="Roboto Serif Black"/>
              <a:ea typeface="Roboto Serif Black"/>
              <a:cs typeface="Roboto Serif Black"/>
              <a:sym typeface="Roboto Serif Black"/>
            </a:endParaRPr>
          </a:p>
        </p:txBody>
      </p:sp>
      <p:sp>
        <p:nvSpPr>
          <p:cNvPr id="80" name="Google Shape;80;p17"/>
          <p:cNvSpPr txBox="1"/>
          <p:nvPr>
            <p:ph idx="1" type="body"/>
          </p:nvPr>
        </p:nvSpPr>
        <p:spPr>
          <a:xfrm>
            <a:off x="138475" y="1276650"/>
            <a:ext cx="8520600" cy="3416400"/>
          </a:xfrm>
          <a:prstGeom prst="rect">
            <a:avLst/>
          </a:prstGeom>
        </p:spPr>
        <p:txBody>
          <a:bodyPr anchorCtr="0" anchor="t" bIns="91425" lIns="91425" spcFirstLastPara="1" rIns="91425" wrap="square" tIns="91425">
            <a:normAutofit fontScale="92500" lnSpcReduction="20000"/>
          </a:bodyPr>
          <a:lstStyle/>
          <a:p>
            <a:pPr indent="0" lvl="0" marL="0" rtl="0" algn="l">
              <a:spcBef>
                <a:spcPts val="0"/>
              </a:spcBef>
              <a:spcAft>
                <a:spcPts val="0"/>
              </a:spcAft>
              <a:buNone/>
            </a:pPr>
            <a:r>
              <a:rPr lang="en">
                <a:highlight>
                  <a:srgbClr val="0B5394"/>
                </a:highlight>
                <a:latin typeface="Roboto Serif Black"/>
                <a:ea typeface="Roboto Serif Black"/>
                <a:cs typeface="Roboto Serif Black"/>
                <a:sym typeface="Roboto Serif Black"/>
              </a:rPr>
              <a:t> </a:t>
            </a:r>
            <a:r>
              <a:rPr lang="en">
                <a:solidFill>
                  <a:srgbClr val="000000"/>
                </a:solidFill>
                <a:highlight>
                  <a:srgbClr val="0B5394"/>
                </a:highlight>
                <a:latin typeface="Roboto Serif Black"/>
                <a:ea typeface="Roboto Serif Black"/>
                <a:cs typeface="Roboto Serif Black"/>
                <a:sym typeface="Roboto Serif Black"/>
              </a:rPr>
              <a:t>Starting in 1963 Paul Stephenson started a boycott.</a:t>
            </a:r>
            <a:endParaRPr>
              <a:solidFill>
                <a:srgbClr val="000000"/>
              </a:solidFill>
              <a:highlight>
                <a:srgbClr val="0B5394"/>
              </a:highlight>
              <a:latin typeface="Roboto Serif Black"/>
              <a:ea typeface="Roboto Serif Black"/>
              <a:cs typeface="Roboto Serif Black"/>
              <a:sym typeface="Roboto Serif Black"/>
            </a:endParaRPr>
          </a:p>
          <a:p>
            <a:pPr indent="0" lvl="0" marL="0" rtl="0" algn="l">
              <a:spcBef>
                <a:spcPts val="1200"/>
              </a:spcBef>
              <a:spcAft>
                <a:spcPts val="0"/>
              </a:spcAft>
              <a:buNone/>
            </a:pPr>
            <a:r>
              <a:rPr lang="en">
                <a:solidFill>
                  <a:srgbClr val="000000"/>
                </a:solidFill>
                <a:highlight>
                  <a:srgbClr val="0B5394"/>
                </a:highlight>
                <a:latin typeface="Roboto Serif Black"/>
                <a:ea typeface="Roboto Serif Black"/>
                <a:cs typeface="Roboto Serif Black"/>
                <a:sym typeface="Roboto Serif Black"/>
              </a:rPr>
              <a:t>He started a boycott </a:t>
            </a:r>
            <a:r>
              <a:rPr lang="en">
                <a:solidFill>
                  <a:srgbClr val="000000"/>
                </a:solidFill>
                <a:highlight>
                  <a:srgbClr val="0B5394"/>
                </a:highlight>
                <a:latin typeface="Roboto Serif Black"/>
                <a:ea typeface="Roboto Serif Black"/>
                <a:cs typeface="Roboto Serif Black"/>
                <a:sym typeface="Roboto Serif Black"/>
              </a:rPr>
              <a:t>against</a:t>
            </a:r>
            <a:r>
              <a:rPr lang="en">
                <a:solidFill>
                  <a:srgbClr val="000000"/>
                </a:solidFill>
                <a:highlight>
                  <a:srgbClr val="0B5394"/>
                </a:highlight>
                <a:latin typeface="Roboto Serif Black"/>
                <a:ea typeface="Roboto Serif Black"/>
                <a:cs typeface="Roboto Serif Black"/>
                <a:sym typeface="Roboto Serif Black"/>
              </a:rPr>
              <a:t> a racist bus company.</a:t>
            </a:r>
            <a:endParaRPr>
              <a:solidFill>
                <a:srgbClr val="000000"/>
              </a:solidFill>
              <a:highlight>
                <a:srgbClr val="0B5394"/>
              </a:highlight>
              <a:latin typeface="Roboto Serif Black"/>
              <a:ea typeface="Roboto Serif Black"/>
              <a:cs typeface="Roboto Serif Black"/>
              <a:sym typeface="Roboto Serif Black"/>
            </a:endParaRPr>
          </a:p>
          <a:p>
            <a:pPr indent="0" lvl="0" marL="0" rtl="0" algn="l">
              <a:spcBef>
                <a:spcPts val="1200"/>
              </a:spcBef>
              <a:spcAft>
                <a:spcPts val="0"/>
              </a:spcAft>
              <a:buNone/>
            </a:pPr>
            <a:r>
              <a:rPr lang="en">
                <a:solidFill>
                  <a:srgbClr val="000000"/>
                </a:solidFill>
                <a:highlight>
                  <a:srgbClr val="0B5394"/>
                </a:highlight>
                <a:latin typeface="Roboto Serif Black"/>
                <a:ea typeface="Roboto Serif Black"/>
                <a:cs typeface="Roboto Serif Black"/>
                <a:sym typeface="Roboto Serif Black"/>
              </a:rPr>
              <a:t>He was just a normal social worker in Bristol, until he decided to stand up for his rights and equality.</a:t>
            </a:r>
            <a:endParaRPr>
              <a:solidFill>
                <a:srgbClr val="000000"/>
              </a:solidFill>
              <a:highlight>
                <a:srgbClr val="0B5394"/>
              </a:highlight>
              <a:latin typeface="Roboto Serif Black"/>
              <a:ea typeface="Roboto Serif Black"/>
              <a:cs typeface="Roboto Serif Black"/>
              <a:sym typeface="Roboto Serif Black"/>
            </a:endParaRPr>
          </a:p>
          <a:p>
            <a:pPr indent="0" lvl="0" marL="0" rtl="0" algn="l">
              <a:spcBef>
                <a:spcPts val="1200"/>
              </a:spcBef>
              <a:spcAft>
                <a:spcPts val="0"/>
              </a:spcAft>
              <a:buNone/>
            </a:pPr>
            <a:r>
              <a:rPr lang="en">
                <a:solidFill>
                  <a:srgbClr val="000000"/>
                </a:solidFill>
                <a:highlight>
                  <a:srgbClr val="0B5394"/>
                </a:highlight>
                <a:latin typeface="Roboto Serif Black"/>
                <a:ea typeface="Roboto Serif Black"/>
                <a:cs typeface="Roboto Serif Black"/>
                <a:sym typeface="Roboto Serif Black"/>
              </a:rPr>
              <a:t>He worked with many people and ended up fighting for black peoples equality and respect for more than 60 years.</a:t>
            </a:r>
            <a:endParaRPr>
              <a:solidFill>
                <a:srgbClr val="000000"/>
              </a:solidFill>
              <a:highlight>
                <a:srgbClr val="0B5394"/>
              </a:highlight>
              <a:latin typeface="Roboto Serif Black"/>
              <a:ea typeface="Roboto Serif Black"/>
              <a:cs typeface="Roboto Serif Black"/>
              <a:sym typeface="Roboto Serif Black"/>
            </a:endParaRPr>
          </a:p>
          <a:p>
            <a:pPr indent="0" lvl="0" marL="0" rtl="0" algn="l">
              <a:spcBef>
                <a:spcPts val="1200"/>
              </a:spcBef>
              <a:spcAft>
                <a:spcPts val="0"/>
              </a:spcAft>
              <a:buNone/>
            </a:pPr>
            <a:r>
              <a:rPr lang="en">
                <a:solidFill>
                  <a:srgbClr val="000000"/>
                </a:solidFill>
                <a:highlight>
                  <a:srgbClr val="0B5394"/>
                </a:highlight>
                <a:latin typeface="Roboto Serif Black"/>
                <a:ea typeface="Roboto Serif Black"/>
                <a:cs typeface="Roboto Serif Black"/>
                <a:sym typeface="Roboto Serif Black"/>
              </a:rPr>
              <a:t>In his seventies he  set up a company with Mohamed Ali for young people who want to get </a:t>
            </a:r>
            <a:r>
              <a:rPr lang="en">
                <a:solidFill>
                  <a:srgbClr val="000000"/>
                </a:solidFill>
                <a:highlight>
                  <a:srgbClr val="0B5394"/>
                </a:highlight>
                <a:latin typeface="Roboto Serif Black"/>
                <a:ea typeface="Roboto Serif Black"/>
                <a:cs typeface="Roboto Serif Black"/>
                <a:sym typeface="Roboto Serif Black"/>
              </a:rPr>
              <a:t>involved</a:t>
            </a:r>
            <a:r>
              <a:rPr lang="en">
                <a:solidFill>
                  <a:srgbClr val="000000"/>
                </a:solidFill>
                <a:highlight>
                  <a:srgbClr val="0B5394"/>
                </a:highlight>
                <a:latin typeface="Roboto Serif Black"/>
                <a:ea typeface="Roboto Serif Black"/>
                <a:cs typeface="Roboto Serif Black"/>
                <a:sym typeface="Roboto Serif Black"/>
              </a:rPr>
              <a:t> in sports.</a:t>
            </a:r>
            <a:endParaRPr>
              <a:solidFill>
                <a:srgbClr val="000000"/>
              </a:solidFill>
              <a:highlight>
                <a:srgbClr val="0B5394"/>
              </a:highlight>
              <a:latin typeface="Roboto Serif Black"/>
              <a:ea typeface="Roboto Serif Black"/>
              <a:cs typeface="Roboto Serif Black"/>
              <a:sym typeface="Roboto Serif Black"/>
            </a:endParaRPr>
          </a:p>
          <a:p>
            <a:pPr indent="0" lvl="0" marL="0" rtl="0" algn="l">
              <a:spcBef>
                <a:spcPts val="1200"/>
              </a:spcBef>
              <a:spcAft>
                <a:spcPts val="1200"/>
              </a:spcAft>
              <a:buNone/>
            </a:pPr>
            <a:r>
              <a:rPr lang="en">
                <a:solidFill>
                  <a:srgbClr val="000000"/>
                </a:solidFill>
                <a:highlight>
                  <a:srgbClr val="0B5394"/>
                </a:highlight>
                <a:latin typeface="Roboto Serif Black"/>
                <a:ea typeface="Roboto Serif Black"/>
                <a:cs typeface="Roboto Serif Black"/>
                <a:sym typeface="Roboto Serif Black"/>
              </a:rPr>
              <a:t>In his time he ended up getting </a:t>
            </a:r>
            <a:r>
              <a:rPr lang="en">
                <a:solidFill>
                  <a:srgbClr val="000000"/>
                </a:solidFill>
                <a:highlight>
                  <a:srgbClr val="0B5394"/>
                </a:highlight>
                <a:latin typeface="Roboto Serif Black"/>
                <a:ea typeface="Roboto Serif Black"/>
                <a:cs typeface="Roboto Serif Black"/>
                <a:sym typeface="Roboto Serif Black"/>
              </a:rPr>
              <a:t>multiple</a:t>
            </a:r>
            <a:r>
              <a:rPr lang="en">
                <a:solidFill>
                  <a:srgbClr val="000000"/>
                </a:solidFill>
                <a:highlight>
                  <a:srgbClr val="0B5394"/>
                </a:highlight>
                <a:latin typeface="Roboto Serif Black"/>
                <a:ea typeface="Roboto Serif Black"/>
                <a:cs typeface="Roboto Serif Black"/>
                <a:sym typeface="Roboto Serif Black"/>
              </a:rPr>
              <a:t> </a:t>
            </a:r>
            <a:r>
              <a:rPr lang="en">
                <a:solidFill>
                  <a:srgbClr val="000000"/>
                </a:solidFill>
                <a:highlight>
                  <a:srgbClr val="0B5394"/>
                </a:highlight>
                <a:latin typeface="Roboto Serif Black"/>
                <a:ea typeface="Roboto Serif Black"/>
                <a:cs typeface="Roboto Serif Black"/>
                <a:sym typeface="Roboto Serif Black"/>
              </a:rPr>
              <a:t>medals</a:t>
            </a:r>
            <a:r>
              <a:rPr lang="en">
                <a:solidFill>
                  <a:srgbClr val="000000"/>
                </a:solidFill>
                <a:highlight>
                  <a:srgbClr val="0B5394"/>
                </a:highlight>
                <a:latin typeface="Roboto Serif Black"/>
                <a:ea typeface="Roboto Serif Black"/>
                <a:cs typeface="Roboto Serif Black"/>
                <a:sym typeface="Roboto Serif Black"/>
              </a:rPr>
              <a:t> and honour from the queen.</a:t>
            </a:r>
            <a:endParaRPr>
              <a:solidFill>
                <a:srgbClr val="000000"/>
              </a:solidFill>
              <a:highlight>
                <a:srgbClr val="0B5394"/>
              </a:highlight>
              <a:latin typeface="Roboto Serif Black"/>
              <a:ea typeface="Roboto Serif Black"/>
              <a:cs typeface="Roboto Serif Black"/>
              <a:sym typeface="Roboto Serif Black"/>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blipFill>
          <a:blip r:embed="rId3">
            <a:alphaModFix/>
          </a:blip>
          <a:stretch>
            <a:fillRect/>
          </a:stretch>
        </a:blipFill>
      </p:bgPr>
    </p:bg>
    <p:spTree>
      <p:nvGrpSpPr>
        <p:cNvPr id="84" name="Shape 84"/>
        <p:cNvGrpSpPr/>
        <p:nvPr/>
      </p:nvGrpSpPr>
      <p:grpSpPr>
        <a:xfrm>
          <a:off x="0" y="0"/>
          <a:ext cx="0" cy="0"/>
          <a:chOff x="0" y="0"/>
          <a:chExt cx="0" cy="0"/>
        </a:xfrm>
      </p:grpSpPr>
      <p:sp>
        <p:nvSpPr>
          <p:cNvPr id="85" name="Google Shape;85;p18"/>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u="sng">
                <a:highlight>
                  <a:srgbClr val="F9CB9C"/>
                </a:highlight>
                <a:latin typeface="Roboto Serif Black"/>
                <a:ea typeface="Roboto Serif Black"/>
                <a:cs typeface="Roboto Serif Black"/>
                <a:sym typeface="Roboto Serif Black"/>
              </a:rPr>
              <a:t>IVORY BANGLE LADY</a:t>
            </a:r>
            <a:endParaRPr u="sng">
              <a:highlight>
                <a:srgbClr val="F9CB9C"/>
              </a:highlight>
              <a:latin typeface="Roboto Serif Black"/>
              <a:ea typeface="Roboto Serif Black"/>
              <a:cs typeface="Roboto Serif Black"/>
              <a:sym typeface="Roboto Serif Black"/>
            </a:endParaRPr>
          </a:p>
        </p:txBody>
      </p:sp>
      <p:sp>
        <p:nvSpPr>
          <p:cNvPr id="86" name="Google Shape;86;p18"/>
          <p:cNvSpPr txBox="1"/>
          <p:nvPr>
            <p:ph idx="1" type="body"/>
          </p:nvPr>
        </p:nvSpPr>
        <p:spPr>
          <a:xfrm>
            <a:off x="311700" y="1152475"/>
            <a:ext cx="8520600" cy="3416400"/>
          </a:xfrm>
          <a:prstGeom prst="rect">
            <a:avLst/>
          </a:prstGeom>
        </p:spPr>
        <p:txBody>
          <a:bodyPr anchorCtr="0" anchor="t" bIns="91425" lIns="91425" spcFirstLastPara="1" rIns="91425" wrap="square" tIns="91425">
            <a:normAutofit lnSpcReduction="10000"/>
          </a:bodyPr>
          <a:lstStyle/>
          <a:p>
            <a:pPr indent="0" lvl="0" marL="0" rtl="0" algn="l">
              <a:spcBef>
                <a:spcPts val="0"/>
              </a:spcBef>
              <a:spcAft>
                <a:spcPts val="0"/>
              </a:spcAft>
              <a:buNone/>
            </a:pPr>
            <a:r>
              <a:rPr lang="en">
                <a:solidFill>
                  <a:schemeClr val="dk1"/>
                </a:solidFill>
                <a:highlight>
                  <a:srgbClr val="F6B26B"/>
                </a:highlight>
                <a:latin typeface="Roboto Serif Black"/>
                <a:ea typeface="Roboto Serif Black"/>
                <a:cs typeface="Roboto Serif Black"/>
                <a:sym typeface="Roboto Serif Black"/>
              </a:rPr>
              <a:t>She was discovered in 1901.</a:t>
            </a:r>
            <a:endParaRPr>
              <a:solidFill>
                <a:schemeClr val="dk1"/>
              </a:solidFill>
              <a:highlight>
                <a:srgbClr val="F6B26B"/>
              </a:highlight>
              <a:latin typeface="Roboto Serif Black"/>
              <a:ea typeface="Roboto Serif Black"/>
              <a:cs typeface="Roboto Serif Black"/>
              <a:sym typeface="Roboto Serif Black"/>
            </a:endParaRPr>
          </a:p>
          <a:p>
            <a:pPr indent="0" lvl="0" marL="0" rtl="0" algn="l">
              <a:spcBef>
                <a:spcPts val="1200"/>
              </a:spcBef>
              <a:spcAft>
                <a:spcPts val="0"/>
              </a:spcAft>
              <a:buNone/>
            </a:pPr>
            <a:r>
              <a:rPr lang="en">
                <a:solidFill>
                  <a:schemeClr val="dk1"/>
                </a:solidFill>
                <a:highlight>
                  <a:srgbClr val="F6B26B"/>
                </a:highlight>
                <a:latin typeface="Roboto Serif Black"/>
                <a:ea typeface="Roboto Serif Black"/>
                <a:cs typeface="Roboto Serif Black"/>
                <a:sym typeface="Roboto Serif Black"/>
              </a:rPr>
              <a:t>And was Found in roman burial site on sycmore terrace.</a:t>
            </a:r>
            <a:endParaRPr>
              <a:solidFill>
                <a:schemeClr val="dk1"/>
              </a:solidFill>
              <a:highlight>
                <a:srgbClr val="F6B26B"/>
              </a:highlight>
              <a:latin typeface="Roboto Serif Black"/>
              <a:ea typeface="Roboto Serif Black"/>
              <a:cs typeface="Roboto Serif Black"/>
              <a:sym typeface="Roboto Serif Black"/>
            </a:endParaRPr>
          </a:p>
          <a:p>
            <a:pPr indent="0" lvl="0" marL="0" rtl="0" algn="l">
              <a:spcBef>
                <a:spcPts val="1200"/>
              </a:spcBef>
              <a:spcAft>
                <a:spcPts val="0"/>
              </a:spcAft>
              <a:buNone/>
            </a:pPr>
            <a:r>
              <a:rPr lang="en">
                <a:solidFill>
                  <a:schemeClr val="dk1"/>
                </a:solidFill>
                <a:highlight>
                  <a:srgbClr val="F6B26B"/>
                </a:highlight>
                <a:latin typeface="Roboto Serif Black"/>
                <a:ea typeface="Roboto Serif Black"/>
                <a:cs typeface="Roboto Serif Black"/>
                <a:sym typeface="Roboto Serif Black"/>
              </a:rPr>
              <a:t>One of the richest graves in a stone coffin.</a:t>
            </a:r>
            <a:endParaRPr>
              <a:solidFill>
                <a:schemeClr val="dk1"/>
              </a:solidFill>
              <a:highlight>
                <a:srgbClr val="F6B26B"/>
              </a:highlight>
              <a:latin typeface="Roboto Serif Black"/>
              <a:ea typeface="Roboto Serif Black"/>
              <a:cs typeface="Roboto Serif Black"/>
              <a:sym typeface="Roboto Serif Black"/>
            </a:endParaRPr>
          </a:p>
          <a:p>
            <a:pPr indent="0" lvl="0" marL="0" rtl="0" algn="l">
              <a:spcBef>
                <a:spcPts val="1200"/>
              </a:spcBef>
              <a:spcAft>
                <a:spcPts val="0"/>
              </a:spcAft>
              <a:buNone/>
            </a:pPr>
            <a:r>
              <a:rPr lang="en">
                <a:solidFill>
                  <a:schemeClr val="dk1"/>
                </a:solidFill>
                <a:highlight>
                  <a:srgbClr val="F6B26B"/>
                </a:highlight>
                <a:latin typeface="Roboto Serif Black"/>
                <a:ea typeface="Roboto Serif Black"/>
                <a:cs typeface="Roboto Serif Black"/>
                <a:sym typeface="Roboto Serif Black"/>
              </a:rPr>
              <a:t>She was Found with luxury goods, like pendants, </a:t>
            </a:r>
            <a:r>
              <a:rPr lang="en">
                <a:solidFill>
                  <a:schemeClr val="dk1"/>
                </a:solidFill>
                <a:highlight>
                  <a:srgbClr val="F6B26B"/>
                </a:highlight>
                <a:latin typeface="Roboto Serif Black"/>
                <a:ea typeface="Roboto Serif Black"/>
                <a:cs typeface="Roboto Serif Black"/>
                <a:sym typeface="Roboto Serif Black"/>
              </a:rPr>
              <a:t>earrings, beads, glass jar, and a mirror.</a:t>
            </a:r>
            <a:endParaRPr>
              <a:solidFill>
                <a:schemeClr val="dk1"/>
              </a:solidFill>
              <a:highlight>
                <a:srgbClr val="F6B26B"/>
              </a:highlight>
              <a:latin typeface="Roboto Serif Black"/>
              <a:ea typeface="Roboto Serif Black"/>
              <a:cs typeface="Roboto Serif Black"/>
              <a:sym typeface="Roboto Serif Black"/>
            </a:endParaRPr>
          </a:p>
          <a:p>
            <a:pPr indent="0" lvl="0" marL="0" rtl="0" algn="l">
              <a:spcBef>
                <a:spcPts val="1200"/>
              </a:spcBef>
              <a:spcAft>
                <a:spcPts val="0"/>
              </a:spcAft>
              <a:buNone/>
            </a:pPr>
            <a:r>
              <a:rPr lang="en">
                <a:solidFill>
                  <a:schemeClr val="dk1"/>
                </a:solidFill>
                <a:highlight>
                  <a:srgbClr val="F6B26B"/>
                </a:highlight>
                <a:latin typeface="Roboto Serif Black"/>
                <a:ea typeface="Roboto Serif Black"/>
                <a:cs typeface="Roboto Serif Black"/>
                <a:sym typeface="Roboto Serif Black"/>
              </a:rPr>
              <a:t>She was apparently 18-23 years old.</a:t>
            </a:r>
            <a:endParaRPr>
              <a:solidFill>
                <a:schemeClr val="dk1"/>
              </a:solidFill>
              <a:highlight>
                <a:srgbClr val="F6B26B"/>
              </a:highlight>
              <a:latin typeface="Roboto Serif Black"/>
              <a:ea typeface="Roboto Serif Black"/>
              <a:cs typeface="Roboto Serif Black"/>
              <a:sym typeface="Roboto Serif Black"/>
            </a:endParaRPr>
          </a:p>
          <a:p>
            <a:pPr indent="0" lvl="0" marL="0" rtl="0" algn="l">
              <a:spcBef>
                <a:spcPts val="1200"/>
              </a:spcBef>
              <a:spcAft>
                <a:spcPts val="0"/>
              </a:spcAft>
              <a:buNone/>
            </a:pPr>
            <a:r>
              <a:rPr lang="en">
                <a:solidFill>
                  <a:schemeClr val="dk1"/>
                </a:solidFill>
                <a:highlight>
                  <a:srgbClr val="F6B26B"/>
                </a:highlight>
                <a:latin typeface="Roboto Serif Black"/>
                <a:ea typeface="Roboto Serif Black"/>
                <a:cs typeface="Roboto Serif Black"/>
                <a:sym typeface="Roboto Serif Black"/>
              </a:rPr>
              <a:t>And was black and white mixed.</a:t>
            </a:r>
            <a:endParaRPr>
              <a:solidFill>
                <a:schemeClr val="dk1"/>
              </a:solidFill>
              <a:highlight>
                <a:srgbClr val="F6B26B"/>
              </a:highlight>
              <a:latin typeface="Roboto Serif Black"/>
              <a:ea typeface="Roboto Serif Black"/>
              <a:cs typeface="Roboto Serif Black"/>
              <a:sym typeface="Roboto Serif Black"/>
            </a:endParaRPr>
          </a:p>
          <a:p>
            <a:pPr indent="0" lvl="0" marL="0" rtl="0" algn="l">
              <a:spcBef>
                <a:spcPts val="1200"/>
              </a:spcBef>
              <a:spcAft>
                <a:spcPts val="1200"/>
              </a:spcAft>
              <a:buNone/>
            </a:pPr>
            <a:r>
              <a:t/>
            </a:r>
            <a:endParaRPr>
              <a:solidFill>
                <a:schemeClr val="dk1"/>
              </a:solidFill>
              <a:highlight>
                <a:srgbClr val="38761D"/>
              </a:highlight>
              <a:latin typeface="Roboto Serif Black"/>
              <a:ea typeface="Roboto Serif Black"/>
              <a:cs typeface="Roboto Serif Black"/>
              <a:sym typeface="Roboto Serif Black"/>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A64D79"/>
        </a:solidFill>
      </p:bgPr>
    </p:bg>
    <p:spTree>
      <p:nvGrpSpPr>
        <p:cNvPr id="90" name="Shape 90"/>
        <p:cNvGrpSpPr/>
        <p:nvPr/>
      </p:nvGrpSpPr>
      <p:grpSpPr>
        <a:xfrm>
          <a:off x="0" y="0"/>
          <a:ext cx="0" cy="0"/>
          <a:chOff x="0" y="0"/>
          <a:chExt cx="0" cy="0"/>
        </a:xfrm>
      </p:grpSpPr>
      <p:sp>
        <p:nvSpPr>
          <p:cNvPr id="91" name="Google Shape;91;p19"/>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u="sng">
                <a:highlight>
                  <a:srgbClr val="C27BA0"/>
                </a:highlight>
                <a:latin typeface="Roboto Serif Black"/>
                <a:ea typeface="Roboto Serif Black"/>
                <a:cs typeface="Roboto Serif Black"/>
                <a:sym typeface="Roboto Serif Black"/>
              </a:rPr>
              <a:t>Why is the ivory bangle lady important?</a:t>
            </a:r>
            <a:endParaRPr u="sng">
              <a:highlight>
                <a:srgbClr val="C27BA0"/>
              </a:highlight>
              <a:latin typeface="Roboto Serif Black"/>
              <a:ea typeface="Roboto Serif Black"/>
              <a:cs typeface="Roboto Serif Black"/>
              <a:sym typeface="Roboto Serif Black"/>
            </a:endParaRPr>
          </a:p>
        </p:txBody>
      </p:sp>
      <p:sp>
        <p:nvSpPr>
          <p:cNvPr id="92" name="Google Shape;92;p19"/>
          <p:cNvSpPr txBox="1"/>
          <p:nvPr/>
        </p:nvSpPr>
        <p:spPr>
          <a:xfrm>
            <a:off x="573325" y="1426600"/>
            <a:ext cx="3000000" cy="30000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1800">
                <a:solidFill>
                  <a:srgbClr val="202124"/>
                </a:solidFill>
                <a:highlight>
                  <a:srgbClr val="D5A6BD"/>
                </a:highlight>
                <a:latin typeface="Roboto Serif Black"/>
                <a:ea typeface="Roboto Serif Black"/>
                <a:cs typeface="Roboto Serif Black"/>
                <a:sym typeface="Roboto Serif Black"/>
              </a:rPr>
              <a:t>The remains of a Roman woman known as the Ivory Bangle Lady have helped archaeologists discover that wealthy people from across the Empire were living in fourth century York.</a:t>
            </a:r>
            <a:endParaRPr sz="1800">
              <a:highlight>
                <a:srgbClr val="D5A6BD"/>
              </a:highlight>
              <a:latin typeface="Roboto Serif Black"/>
              <a:ea typeface="Roboto Serif Black"/>
              <a:cs typeface="Roboto Serif Black"/>
              <a:sym typeface="Roboto Serif Black"/>
            </a:endParaRPr>
          </a:p>
        </p:txBody>
      </p:sp>
      <p:pic>
        <p:nvPicPr>
          <p:cNvPr id="93" name="Google Shape;93;p19"/>
          <p:cNvPicPr preferRelativeResize="0"/>
          <p:nvPr/>
        </p:nvPicPr>
        <p:blipFill>
          <a:blip r:embed="rId3">
            <a:alphaModFix/>
          </a:blip>
          <a:stretch>
            <a:fillRect/>
          </a:stretch>
        </p:blipFill>
        <p:spPr>
          <a:xfrm>
            <a:off x="3645775" y="1143000"/>
            <a:ext cx="3171825" cy="1428750"/>
          </a:xfrm>
          <a:prstGeom prst="rect">
            <a:avLst/>
          </a:prstGeom>
          <a:noFill/>
          <a:ln>
            <a:noFill/>
          </a:ln>
        </p:spPr>
      </p:pic>
      <p:pic>
        <p:nvPicPr>
          <p:cNvPr id="94" name="Google Shape;94;p19"/>
          <p:cNvPicPr preferRelativeResize="0"/>
          <p:nvPr/>
        </p:nvPicPr>
        <p:blipFill>
          <a:blip r:embed="rId4">
            <a:alphaModFix/>
          </a:blip>
          <a:stretch>
            <a:fillRect/>
          </a:stretch>
        </p:blipFill>
        <p:spPr>
          <a:xfrm>
            <a:off x="5817775" y="2902600"/>
            <a:ext cx="2371725" cy="1524000"/>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CD2E2E"/>
        </a:solidFill>
      </p:bgPr>
    </p:bg>
    <p:spTree>
      <p:nvGrpSpPr>
        <p:cNvPr id="98" name="Shape 98"/>
        <p:cNvGrpSpPr/>
        <p:nvPr/>
      </p:nvGrpSpPr>
      <p:grpSpPr>
        <a:xfrm>
          <a:off x="0" y="0"/>
          <a:ext cx="0" cy="0"/>
          <a:chOff x="0" y="0"/>
          <a:chExt cx="0" cy="0"/>
        </a:xfrm>
      </p:grpSpPr>
      <p:sp>
        <p:nvSpPr>
          <p:cNvPr id="99" name="Google Shape;99;p20"/>
          <p:cNvSpPr txBox="1"/>
          <p:nvPr>
            <p:ph type="title"/>
          </p:nvPr>
        </p:nvSpPr>
        <p:spPr>
          <a:xfrm>
            <a:off x="311700" y="44502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u="sng">
                <a:highlight>
                  <a:srgbClr val="CC0000"/>
                </a:highlight>
                <a:latin typeface="Roboto Serif Black"/>
                <a:ea typeface="Roboto Serif Black"/>
                <a:cs typeface="Roboto Serif Black"/>
                <a:sym typeface="Roboto Serif Black"/>
              </a:rPr>
              <a:t>Why is paul stephenson important?</a:t>
            </a:r>
            <a:endParaRPr u="sng">
              <a:highlight>
                <a:srgbClr val="CC0000"/>
              </a:highlight>
              <a:latin typeface="Roboto Serif Black"/>
              <a:ea typeface="Roboto Serif Black"/>
              <a:cs typeface="Roboto Serif Black"/>
              <a:sym typeface="Roboto Serif Black"/>
            </a:endParaRPr>
          </a:p>
        </p:txBody>
      </p:sp>
      <p:sp>
        <p:nvSpPr>
          <p:cNvPr id="100" name="Google Shape;100;p20"/>
          <p:cNvSpPr txBox="1"/>
          <p:nvPr>
            <p:ph idx="1" type="body"/>
          </p:nvPr>
        </p:nvSpPr>
        <p:spPr>
          <a:xfrm>
            <a:off x="311700" y="1152475"/>
            <a:ext cx="8520600" cy="3416400"/>
          </a:xfrm>
          <a:prstGeom prst="rect">
            <a:avLst/>
          </a:prstGeom>
        </p:spPr>
        <p:txBody>
          <a:bodyPr anchorCtr="0" anchor="t" bIns="91425" lIns="91425" spcFirstLastPara="1" rIns="91425" wrap="square" tIns="91425">
            <a:normAutofit/>
          </a:bodyPr>
          <a:lstStyle/>
          <a:p>
            <a:pPr indent="0" lvl="0" marL="0" rtl="0" algn="l">
              <a:lnSpc>
                <a:spcPct val="100000"/>
              </a:lnSpc>
              <a:spcBef>
                <a:spcPts val="0"/>
              </a:spcBef>
              <a:spcAft>
                <a:spcPts val="0"/>
              </a:spcAft>
              <a:buClr>
                <a:schemeClr val="dk1"/>
              </a:buClr>
              <a:buSzPts val="1100"/>
              <a:buFont typeface="Arial"/>
              <a:buNone/>
            </a:pPr>
            <a:r>
              <a:rPr lang="en">
                <a:solidFill>
                  <a:srgbClr val="202124"/>
                </a:solidFill>
                <a:highlight>
                  <a:srgbClr val="E06666"/>
                </a:highlight>
                <a:latin typeface="Roboto Serif SemiBold"/>
                <a:ea typeface="Roboto Serif SemiBold"/>
                <a:cs typeface="Roboto Serif SemiBold"/>
                <a:sym typeface="Roboto Serif SemiBold"/>
              </a:rPr>
              <a:t>In 1964 Stephenson achieved national fame when he refused to leave a public house until he was served, resulting in a trial on a charge of failing to leave a licensed premises. His campaigns were instrumental in paving the way for the first Race Relations Act, in 1965.</a:t>
            </a:r>
            <a:endParaRPr/>
          </a:p>
        </p:txBody>
      </p:sp>
      <p:pic>
        <p:nvPicPr>
          <p:cNvPr id="101" name="Google Shape;101;p20"/>
          <p:cNvPicPr preferRelativeResize="0"/>
          <p:nvPr/>
        </p:nvPicPr>
        <p:blipFill>
          <a:blip r:embed="rId3">
            <a:alphaModFix/>
          </a:blip>
          <a:stretch>
            <a:fillRect/>
          </a:stretch>
        </p:blipFill>
        <p:spPr>
          <a:xfrm>
            <a:off x="943475" y="2968675"/>
            <a:ext cx="2857500" cy="1600200"/>
          </a:xfrm>
          <a:prstGeom prst="rect">
            <a:avLst/>
          </a:prstGeom>
          <a:noFill/>
          <a:ln>
            <a:noFill/>
          </a:ln>
        </p:spPr>
      </p:pic>
      <p:pic>
        <p:nvPicPr>
          <p:cNvPr id="102" name="Google Shape;102;p20"/>
          <p:cNvPicPr preferRelativeResize="0"/>
          <p:nvPr/>
        </p:nvPicPr>
        <p:blipFill>
          <a:blip r:embed="rId4">
            <a:alphaModFix/>
          </a:blip>
          <a:stretch>
            <a:fillRect/>
          </a:stretch>
        </p:blipFill>
        <p:spPr>
          <a:xfrm>
            <a:off x="5019100" y="2944850"/>
            <a:ext cx="2781300" cy="164782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rgbClr val="E69138"/>
        </a:solidFill>
      </p:bgPr>
    </p:bg>
    <p:spTree>
      <p:nvGrpSpPr>
        <p:cNvPr id="106" name="Shape 106"/>
        <p:cNvGrpSpPr/>
        <p:nvPr/>
      </p:nvGrpSpPr>
      <p:grpSpPr>
        <a:xfrm>
          <a:off x="0" y="0"/>
          <a:ext cx="0" cy="0"/>
          <a:chOff x="0" y="0"/>
          <a:chExt cx="0" cy="0"/>
        </a:xfrm>
      </p:grpSpPr>
      <p:sp>
        <p:nvSpPr>
          <p:cNvPr id="107" name="Google Shape;107;p21"/>
          <p:cNvSpPr txBox="1"/>
          <p:nvPr>
            <p:ph type="title"/>
          </p:nvPr>
        </p:nvSpPr>
        <p:spPr>
          <a:xfrm>
            <a:off x="224350" y="401375"/>
            <a:ext cx="8520600" cy="572700"/>
          </a:xfrm>
          <a:prstGeom prst="rect">
            <a:avLst/>
          </a:prstGeom>
        </p:spPr>
        <p:txBody>
          <a:bodyPr anchorCtr="0" anchor="t" bIns="91425" lIns="91425" spcFirstLastPara="1" rIns="91425" wrap="square" tIns="91425">
            <a:normAutofit fontScale="90000"/>
          </a:bodyPr>
          <a:lstStyle/>
          <a:p>
            <a:pPr indent="0" lvl="0" marL="0" rtl="0" algn="l">
              <a:spcBef>
                <a:spcPts val="0"/>
              </a:spcBef>
              <a:spcAft>
                <a:spcPts val="0"/>
              </a:spcAft>
              <a:buNone/>
            </a:pPr>
            <a:r>
              <a:rPr lang="en" u="sng">
                <a:highlight>
                  <a:srgbClr val="B45F06"/>
                </a:highlight>
                <a:latin typeface="Lexend"/>
                <a:ea typeface="Lexend"/>
                <a:cs typeface="Lexend"/>
                <a:sym typeface="Lexend"/>
              </a:rPr>
              <a:t>Why was John Blanke important?</a:t>
            </a:r>
            <a:endParaRPr u="sng">
              <a:highlight>
                <a:srgbClr val="B45F06"/>
              </a:highlight>
              <a:latin typeface="Lexend"/>
              <a:ea typeface="Lexend"/>
              <a:cs typeface="Lexend"/>
              <a:sym typeface="Lexend"/>
            </a:endParaRPr>
          </a:p>
        </p:txBody>
      </p:sp>
      <p:sp>
        <p:nvSpPr>
          <p:cNvPr id="108" name="Google Shape;108;p21"/>
          <p:cNvSpPr txBox="1"/>
          <p:nvPr/>
        </p:nvSpPr>
        <p:spPr>
          <a:xfrm>
            <a:off x="311700" y="1152475"/>
            <a:ext cx="3000000" cy="3803100"/>
          </a:xfrm>
          <a:prstGeom prst="rect">
            <a:avLst/>
          </a:prstGeom>
          <a:noFill/>
          <a:ln>
            <a:noFill/>
          </a:ln>
        </p:spPr>
        <p:txBody>
          <a:bodyPr anchorCtr="0" anchor="ctr" bIns="91425" lIns="91425" spcFirstLastPara="1" rIns="91425" wrap="square" tIns="91425">
            <a:noAutofit/>
          </a:bodyPr>
          <a:lstStyle/>
          <a:p>
            <a:pPr indent="0" lvl="0" marL="0" rtl="0" algn="l">
              <a:spcBef>
                <a:spcPts val="0"/>
              </a:spcBef>
              <a:spcAft>
                <a:spcPts val="0"/>
              </a:spcAft>
              <a:buNone/>
            </a:pPr>
            <a:r>
              <a:rPr lang="en" sz="1700">
                <a:solidFill>
                  <a:srgbClr val="202124"/>
                </a:solidFill>
                <a:highlight>
                  <a:srgbClr val="B45F06"/>
                </a:highlight>
                <a:latin typeface="Roboto Serif"/>
                <a:ea typeface="Roboto Serif"/>
                <a:cs typeface="Roboto Serif"/>
                <a:sym typeface="Roboto Serif"/>
              </a:rPr>
              <a:t>John Blanke was a royal trumpeter in the courts of Henry VII and Henry VIII, and remains the only black Tudor for whom we have an identifiable image. While serving two kings, </a:t>
            </a:r>
            <a:r>
              <a:rPr b="1" lang="en" sz="1700">
                <a:solidFill>
                  <a:srgbClr val="202124"/>
                </a:solidFill>
                <a:highlight>
                  <a:srgbClr val="B45F06"/>
                </a:highlight>
                <a:latin typeface="Roboto Serif"/>
                <a:ea typeface="Roboto Serif"/>
                <a:cs typeface="Roboto Serif"/>
                <a:sym typeface="Roboto Serif"/>
              </a:rPr>
              <a:t>he bore witness to some of the great moments in England's history and contributed to some of the greatest spectacles of the Tudor age</a:t>
            </a:r>
            <a:r>
              <a:rPr lang="en" sz="1200">
                <a:solidFill>
                  <a:srgbClr val="202124"/>
                </a:solidFill>
                <a:highlight>
                  <a:srgbClr val="B45F06"/>
                </a:highlight>
                <a:latin typeface="Roboto Serif"/>
                <a:ea typeface="Roboto Serif"/>
                <a:cs typeface="Roboto Serif"/>
                <a:sym typeface="Roboto Serif"/>
              </a:rPr>
              <a:t>.</a:t>
            </a:r>
            <a:endParaRPr>
              <a:highlight>
                <a:srgbClr val="B45F06"/>
              </a:highlight>
              <a:latin typeface="Roboto Serif"/>
              <a:ea typeface="Roboto Serif"/>
              <a:cs typeface="Roboto Serif"/>
              <a:sym typeface="Roboto Serif"/>
            </a:endParaRPr>
          </a:p>
        </p:txBody>
      </p:sp>
      <p:pic>
        <p:nvPicPr>
          <p:cNvPr id="109" name="Google Shape;109;p21"/>
          <p:cNvPicPr preferRelativeResize="0"/>
          <p:nvPr/>
        </p:nvPicPr>
        <p:blipFill>
          <a:blip r:embed="rId3">
            <a:alphaModFix/>
          </a:blip>
          <a:stretch>
            <a:fillRect/>
          </a:stretch>
        </p:blipFill>
        <p:spPr>
          <a:xfrm rot="-340516">
            <a:off x="5746475" y="1093725"/>
            <a:ext cx="2895600" cy="1581150"/>
          </a:xfrm>
          <a:prstGeom prst="rect">
            <a:avLst/>
          </a:prstGeom>
          <a:noFill/>
          <a:ln>
            <a:noFill/>
          </a:ln>
        </p:spPr>
      </p:pic>
      <p:pic>
        <p:nvPicPr>
          <p:cNvPr id="110" name="Google Shape;110;p21"/>
          <p:cNvPicPr preferRelativeResize="0"/>
          <p:nvPr/>
        </p:nvPicPr>
        <p:blipFill>
          <a:blip r:embed="rId4">
            <a:alphaModFix/>
          </a:blip>
          <a:stretch>
            <a:fillRect/>
          </a:stretch>
        </p:blipFill>
        <p:spPr>
          <a:xfrm>
            <a:off x="4223625" y="1872675"/>
            <a:ext cx="2058892" cy="3150104"/>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