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9" r:id="rId4"/>
    <p:sldId id="260"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4" d="100"/>
          <a:sy n="84" d="100"/>
        </p:scale>
        <p:origin x="17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3805360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68171350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389142502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E227FC-38E8-4017-B3BC-0F9F4A71720B}" type="datetimeFigureOut">
              <a:rPr lang="en-GB" smtClean="0"/>
              <a:t>08/10/2018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49128202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E227FC-38E8-4017-B3BC-0F9F4A71720B}" type="datetimeFigureOut">
              <a:rPr lang="en-GB" smtClean="0"/>
              <a:t>08/10/2018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194650777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E227FC-38E8-4017-B3BC-0F9F4A71720B}" type="datetimeFigureOut">
              <a:rPr lang="en-GB" smtClean="0"/>
              <a:t>08/10/2018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350886931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227FC-38E8-4017-B3BC-0F9F4A71720B}" type="datetimeFigureOut">
              <a:rPr lang="en-GB" smtClean="0"/>
              <a:t>08/10/2018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172705432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3E227FC-38E8-4017-B3BC-0F9F4A71720B}" type="datetimeFigureOut">
              <a:rPr lang="en-GB" smtClean="0"/>
              <a:t>08/10/2018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67904673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3E227FC-38E8-4017-B3BC-0F9F4A71720B}" type="datetimeFigureOut">
              <a:rPr lang="en-GB" smtClean="0"/>
              <a:t>08/10/2018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57405286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53E227FC-38E8-4017-B3BC-0F9F4A71720B}" type="datetimeFigureOut">
              <a:rPr lang="en-GB" smtClean="0"/>
              <a:t>08/10/2018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399703522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251241401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6581353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188247047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0393779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348386015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412051138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E227FC-38E8-4017-B3BC-0F9F4A71720B}" type="datetimeFigureOut">
              <a:rPr lang="en-GB" smtClean="0"/>
              <a:t>08/10/2018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8334E1-C607-4BDD-A965-E5903A19D87A}" type="slidenum">
              <a:rPr lang="en-GB" smtClean="0"/>
              <a:t>‹#›</a:t>
            </a:fld>
            <a:endParaRPr lang="en-GB"/>
          </a:p>
        </p:txBody>
      </p:sp>
    </p:spTree>
    <p:extLst>
      <p:ext uri="{BB962C8B-B14F-4D97-AF65-F5344CB8AC3E}">
        <p14:creationId xmlns:p14="http://schemas.microsoft.com/office/powerpoint/2010/main" val="399304816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3E227FC-38E8-4017-B3BC-0F9F4A71720B}" type="datetimeFigureOut">
              <a:rPr lang="en-GB" smtClean="0"/>
              <a:t>08/10/2018</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38334E1-C607-4BDD-A965-E5903A19D87A}" type="slidenum">
              <a:rPr lang="en-GB" smtClean="0"/>
              <a:t>‹#›</a:t>
            </a:fld>
            <a:endParaRPr lang="en-GB"/>
          </a:p>
        </p:txBody>
      </p:sp>
    </p:spTree>
    <p:extLst>
      <p:ext uri="{BB962C8B-B14F-4D97-AF65-F5344CB8AC3E}">
        <p14:creationId xmlns:p14="http://schemas.microsoft.com/office/powerpoint/2010/main" val="1579182453"/>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bing.com/images/search?view=detailV2&amp;ccid=BH0ZM/sc&amp;id=3A2ADC8A1D8205BC1ABB9F6B52DBDFC097491875&amp;thid=OIP.BH0ZM_scS57fpKyDHjFtsAAAAA&amp;mediaurl=http://upload.wikimedia.org/wikipedia/commons/a/aa/LAX_Theme_Building_in_Los_Angeles.jpg&amp;exph=262&amp;expw=422&amp;q=Theme+Building+Los+Angeles&amp;simid=608022897654300781&amp;selectedIndex=7"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ing.com/images/search?view=detailV2&amp;ccid=ZAxbWssJ&amp;id=E1FE85423A9A03AA05EDFFBA3720B49D99E80A0E&amp;thid=OIP.ZAxbWssJaoLa6vml2HqnJAHaE8&amp;mediaurl=http://www.mytravelstudio.com/wp-content/uploads/2014/03/starspotr19.jpg&amp;exph=600&amp;expw=900&amp;q=Hollywood+Walk+of+Fame+Los+Angeles&amp;simid=608041696719670302&amp;selectedIndex=7"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23459-F589-43EB-86E9-0DFBA5B2E47E}"/>
              </a:ext>
            </a:extLst>
          </p:cNvPr>
          <p:cNvSpPr>
            <a:spLocks noGrp="1"/>
          </p:cNvSpPr>
          <p:nvPr>
            <p:ph type="ctrTitle"/>
          </p:nvPr>
        </p:nvSpPr>
        <p:spPr>
          <a:xfrm rot="21600000">
            <a:off x="1509486" y="2386012"/>
            <a:ext cx="9144000" cy="1536927"/>
          </a:xfrm>
        </p:spPr>
        <p:txBody>
          <a:bodyPr>
            <a:noAutofit/>
          </a:bodyPr>
          <a:lstStyle/>
          <a:p>
            <a:r>
              <a:rPr lang="en-GB" sz="8800" dirty="0">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rPr>
              <a:t>Famous Landmarks In Las Angeles</a:t>
            </a:r>
          </a:p>
        </p:txBody>
      </p:sp>
      <p:sp>
        <p:nvSpPr>
          <p:cNvPr id="3" name="Subtitle 2">
            <a:extLst>
              <a:ext uri="{FF2B5EF4-FFF2-40B4-BE49-F238E27FC236}">
                <a16:creationId xmlns:a16="http://schemas.microsoft.com/office/drawing/2014/main" id="{6FE2DEBB-F77A-4BA9-ABB4-8F8970C32211}"/>
              </a:ext>
            </a:extLst>
          </p:cNvPr>
          <p:cNvSpPr>
            <a:spLocks noGrp="1"/>
          </p:cNvSpPr>
          <p:nvPr>
            <p:ph type="subTitle" idx="1"/>
          </p:nvPr>
        </p:nvSpPr>
        <p:spPr>
          <a:xfrm>
            <a:off x="1524000" y="4471988"/>
            <a:ext cx="9144000" cy="2228850"/>
          </a:xfrm>
        </p:spPr>
        <p:txBody>
          <a:bodyPr>
            <a:normAutofit/>
          </a:bodyPr>
          <a:lstStyle/>
          <a:p>
            <a:r>
              <a:rPr lang="en-GB" sz="7200" dirty="0">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By Lamar</a:t>
            </a:r>
          </a:p>
        </p:txBody>
      </p:sp>
    </p:spTree>
    <p:extLst>
      <p:ext uri="{BB962C8B-B14F-4D97-AF65-F5344CB8AC3E}">
        <p14:creationId xmlns:p14="http://schemas.microsoft.com/office/powerpoint/2010/main" val="3587991971"/>
      </p:ext>
    </p:extLst>
  </p:cSld>
  <p:clrMapOvr>
    <a:masterClrMapping/>
  </p:clrMapOvr>
  <mc:AlternateContent xmlns:mc="http://schemas.openxmlformats.org/markup-compatibility/2006" xmlns:p14="http://schemas.microsoft.com/office/powerpoint/2010/main">
    <mc:Choice Requires="p14">
      <p:transition spd="slow" advTm="2661">
        <p14:flash/>
      </p:transition>
    </mc:Choice>
    <mc:Fallback xmlns="">
      <p:transition spd="slow" advTm="266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BB8EC-7899-4C9E-98E1-310FA85F1B71}"/>
              </a:ext>
            </a:extLst>
          </p:cNvPr>
          <p:cNvSpPr>
            <a:spLocks noGrp="1"/>
          </p:cNvSpPr>
          <p:nvPr>
            <p:ph type="title"/>
          </p:nvPr>
        </p:nvSpPr>
        <p:spPr>
          <a:xfrm>
            <a:off x="7532710" y="620722"/>
            <a:ext cx="3518748" cy="1142462"/>
          </a:xfrm>
        </p:spPr>
        <p:txBody>
          <a:bodyPr anchor="b">
            <a:normAutofit/>
          </a:bodyPr>
          <a:lstStyle/>
          <a:p>
            <a:r>
              <a:rPr lang="en-GB" sz="2800"/>
              <a:t>Theme Building</a:t>
            </a:r>
          </a:p>
        </p:txBody>
      </p:sp>
      <p:sp>
        <p:nvSpPr>
          <p:cNvPr id="3" name="Content Placeholder 2">
            <a:extLst>
              <a:ext uri="{FF2B5EF4-FFF2-40B4-BE49-F238E27FC236}">
                <a16:creationId xmlns:a16="http://schemas.microsoft.com/office/drawing/2014/main" id="{5A9D90E9-E6D2-486A-9194-4989CE8D7DC0}"/>
              </a:ext>
            </a:extLst>
          </p:cNvPr>
          <p:cNvSpPr>
            <a:spLocks noGrp="1"/>
          </p:cNvSpPr>
          <p:nvPr>
            <p:ph idx="1"/>
          </p:nvPr>
        </p:nvSpPr>
        <p:spPr>
          <a:xfrm>
            <a:off x="7023414" y="2206171"/>
            <a:ext cx="5168586" cy="4136572"/>
          </a:xfrm>
        </p:spPr>
        <p:txBody>
          <a:bodyPr anchor="t">
            <a:normAutofit fontScale="92500" lnSpcReduction="10000"/>
          </a:bodyPr>
          <a:lstStyle/>
          <a:p>
            <a:endParaRPr lang="en-GB" sz="1400" b="0" i="0" u="none" strike="noStrike" dirty="0">
              <a:effectLst/>
              <a:latin typeface="&amp;quot"/>
            </a:endParaRPr>
          </a:p>
          <a:p>
            <a:pPr marL="0" marR="0">
              <a:spcBef>
                <a:spcPts val="0"/>
              </a:spcBef>
              <a:spcAft>
                <a:spcPts val="0"/>
              </a:spcAft>
              <a:buFont typeface="+mj-lt"/>
              <a:buAutoNum type="arabicPeriod"/>
            </a:pPr>
            <a:r>
              <a:rPr lang="en-GB" sz="2800" b="0" i="0" u="none" strike="noStrike" dirty="0">
                <a:solidFill>
                  <a:schemeClr val="tx1"/>
                </a:solidFill>
                <a:effectLst/>
                <a:latin typeface="Arial" panose="020B0604020202020204" pitchFamily="34" charset="0"/>
              </a:rPr>
              <a:t>become known as "</a:t>
            </a:r>
            <a:r>
              <a:rPr lang="en-GB" sz="2800" b="0" i="0" u="none" strike="noStrike" dirty="0" err="1">
                <a:solidFill>
                  <a:schemeClr val="tx1"/>
                </a:solidFill>
                <a:effectLst/>
                <a:latin typeface="Arial" panose="020B0604020202020204" pitchFamily="34" charset="0"/>
              </a:rPr>
              <a:t>Googie</a:t>
            </a:r>
            <a:r>
              <a:rPr lang="en-GB" sz="2800" b="0" i="0" u="none" strike="noStrike" dirty="0">
                <a:solidFill>
                  <a:schemeClr val="tx1"/>
                </a:solidFill>
                <a:effectLst/>
                <a:latin typeface="Arial" panose="020B0604020202020204" pitchFamily="34" charset="0"/>
              </a:rPr>
              <a:t> </a:t>
            </a:r>
            <a:r>
              <a:rPr lang="en-GB" sz="2800" dirty="0">
                <a:solidFill>
                  <a:schemeClr val="tx1"/>
                </a:solidFill>
                <a:latin typeface="&amp;quot"/>
              </a:rPr>
              <a:t>Iconic Space Age </a:t>
            </a:r>
            <a:r>
              <a:rPr lang="en-GB" sz="2800" dirty="0" err="1">
                <a:solidFill>
                  <a:schemeClr val="tx1"/>
                </a:solidFill>
                <a:latin typeface="&amp;quot"/>
              </a:rPr>
              <a:t>Structue</a:t>
            </a:r>
            <a:r>
              <a:rPr lang="en-GB" sz="2800" dirty="0">
                <a:solidFill>
                  <a:schemeClr val="tx1"/>
                </a:solidFill>
                <a:latin typeface="&amp;quot"/>
              </a:rPr>
              <a:t> </a:t>
            </a:r>
            <a:r>
              <a:rPr lang="en-GB" sz="2800" dirty="0">
                <a:solidFill>
                  <a:schemeClr val="tx1"/>
                </a:solidFill>
                <a:latin typeface="Arial" panose="020B0604020202020204" pitchFamily="34" charset="0"/>
              </a:rPr>
              <a:t>The Theme Building is an iconic Space Age structure at the Los Angeles International Airport. Influenced by "Populuxe" architecture, it is an example of the Mid-century modern design movement</a:t>
            </a:r>
            <a:endParaRPr lang="en-GB" sz="2800" dirty="0">
              <a:solidFill>
                <a:schemeClr val="tx1"/>
              </a:solidFill>
            </a:endParaRPr>
          </a:p>
          <a:p>
            <a:pPr marL="0" indent="0">
              <a:spcBef>
                <a:spcPts val="0"/>
              </a:spcBef>
              <a:buNone/>
            </a:pPr>
            <a:r>
              <a:rPr lang="en-GB" sz="2800" dirty="0">
                <a:solidFill>
                  <a:schemeClr val="tx1"/>
                </a:solidFill>
                <a:latin typeface="Arial" panose="020B0604020202020204" pitchFamily="34" charset="0"/>
              </a:rPr>
              <a:t>later to </a:t>
            </a:r>
            <a:r>
              <a:rPr lang="en-GB" sz="2800" b="0" i="0" u="none" strike="noStrike" dirty="0">
                <a:solidFill>
                  <a:schemeClr val="tx1"/>
                </a:solidFill>
                <a:effectLst/>
                <a:latin typeface="Arial" panose="020B0604020202020204" pitchFamily="34" charset="0"/>
              </a:rPr>
              <a:t>".</a:t>
            </a:r>
          </a:p>
          <a:p>
            <a:endParaRPr lang="en-GB" sz="1400" dirty="0"/>
          </a:p>
        </p:txBody>
      </p:sp>
      <p:pic>
        <p:nvPicPr>
          <p:cNvPr id="2050" name="Picture 2" descr="Image result for Theme Building Los Angeles">
            <a:hlinkClick r:id="rId2"/>
            <a:extLst>
              <a:ext uri="{FF2B5EF4-FFF2-40B4-BE49-F238E27FC236}">
                <a16:creationId xmlns:a16="http://schemas.microsoft.com/office/drawing/2014/main" id="{E526C9E9-83C8-4973-9173-8DFC47CD6C4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752" r="11016"/>
          <a:stretch/>
        </p:blipFill>
        <p:spPr bwMode="auto">
          <a:xfrm>
            <a:off x="778062" y="786117"/>
            <a:ext cx="6245352" cy="4956048"/>
          </a:xfrm>
          <a:custGeom>
            <a:avLst/>
            <a:gdLst>
              <a:gd name="connsiteX0" fmla="*/ 534609 w 6245352"/>
              <a:gd name="connsiteY0" fmla="*/ 0 h 4956048"/>
              <a:gd name="connsiteX1" fmla="*/ 6245352 w 6245352"/>
              <a:gd name="connsiteY1" fmla="*/ 0 h 4956048"/>
              <a:gd name="connsiteX2" fmla="*/ 6245352 w 6245352"/>
              <a:gd name="connsiteY2" fmla="*/ 4421439 h 4956048"/>
              <a:gd name="connsiteX3" fmla="*/ 5710743 w 6245352"/>
              <a:gd name="connsiteY3" fmla="*/ 4956048 h 4956048"/>
              <a:gd name="connsiteX4" fmla="*/ 0 w 6245352"/>
              <a:gd name="connsiteY4" fmla="*/ 4956048 h 4956048"/>
              <a:gd name="connsiteX5" fmla="*/ 0 w 6245352"/>
              <a:gd name="connsiteY5" fmla="*/ 534609 h 4956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5352" h="4956048">
                <a:moveTo>
                  <a:pt x="534609" y="0"/>
                </a:moveTo>
                <a:lnTo>
                  <a:pt x="6245352" y="0"/>
                </a:lnTo>
                <a:lnTo>
                  <a:pt x="6245352" y="4421439"/>
                </a:lnTo>
                <a:lnTo>
                  <a:pt x="5710743" y="4956048"/>
                </a:lnTo>
                <a:lnTo>
                  <a:pt x="0" y="4956048"/>
                </a:lnTo>
                <a:lnTo>
                  <a:pt x="0" y="534609"/>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3699185"/>
      </p:ext>
    </p:extLst>
  </p:cSld>
  <p:clrMapOvr>
    <a:masterClrMapping/>
  </p:clrMapOvr>
  <mc:AlternateContent xmlns:mc="http://schemas.openxmlformats.org/markup-compatibility/2006" xmlns:p14="http://schemas.microsoft.com/office/powerpoint/2010/main">
    <mc:Choice Requires="p14">
      <p:transition spd="slow" advTm="5630">
        <p14:flash/>
      </p:transition>
    </mc:Choice>
    <mc:Fallback xmlns="">
      <p:transition spd="slow" advTm="563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12892-68BD-4855-8080-08F28DB6C467}"/>
              </a:ext>
            </a:extLst>
          </p:cNvPr>
          <p:cNvSpPr>
            <a:spLocks noGrp="1"/>
          </p:cNvSpPr>
          <p:nvPr>
            <p:ph type="title"/>
          </p:nvPr>
        </p:nvSpPr>
        <p:spPr>
          <a:xfrm>
            <a:off x="7532710" y="620722"/>
            <a:ext cx="3518748" cy="1142462"/>
          </a:xfrm>
        </p:spPr>
        <p:txBody>
          <a:bodyPr anchor="b">
            <a:normAutofit/>
          </a:bodyPr>
          <a:lstStyle/>
          <a:p>
            <a:r>
              <a:rPr lang="en-GB" sz="2800"/>
              <a:t>The Hollywood Walk Of Fame</a:t>
            </a:r>
          </a:p>
        </p:txBody>
      </p:sp>
      <p:sp>
        <p:nvSpPr>
          <p:cNvPr id="3" name="Content Placeholder 2">
            <a:extLst>
              <a:ext uri="{FF2B5EF4-FFF2-40B4-BE49-F238E27FC236}">
                <a16:creationId xmlns:a16="http://schemas.microsoft.com/office/drawing/2014/main" id="{693DD5AE-3CED-4969-83B3-DD43DF3F1970}"/>
              </a:ext>
            </a:extLst>
          </p:cNvPr>
          <p:cNvSpPr>
            <a:spLocks noGrp="1"/>
          </p:cNvSpPr>
          <p:nvPr>
            <p:ph idx="1"/>
          </p:nvPr>
        </p:nvSpPr>
        <p:spPr>
          <a:xfrm>
            <a:off x="6818818" y="1763183"/>
            <a:ext cx="5373182" cy="4695673"/>
          </a:xfrm>
        </p:spPr>
        <p:txBody>
          <a:bodyPr anchor="t">
            <a:noAutofit/>
          </a:bodyPr>
          <a:lstStyle/>
          <a:p>
            <a:pPr>
              <a:lnSpc>
                <a:spcPct val="90000"/>
              </a:lnSpc>
            </a:pPr>
            <a:r>
              <a:rPr lang="en-GB" sz="1800" dirty="0">
                <a:solidFill>
                  <a:schemeClr val="tx1"/>
                </a:solidFill>
              </a:rPr>
              <a:t>The Hollywood Walk of Fame comprises more than 2,600 five-pointed terrazzo and brass stars embedded in the sidewalks along 15 blocks of Hollywood Boulevard and three blocks of Vine Street in Hollywood, California. The stars are permanent public monuments to achievement in the entertainment industry, bearing the names of a mix of actors, musicians, directors, producers, musical and theatrical groups, fictional characters, and others. The Walk of Fame is administered by the Hollywood Chamber of Commerce and maintained by the self-financing Hollywood Historic Trust. It is a popular tourist destination, with a reported 10 million visitors in 2003.</a:t>
            </a:r>
          </a:p>
        </p:txBody>
      </p:sp>
      <p:pic>
        <p:nvPicPr>
          <p:cNvPr id="1026" name="Picture 2" descr="Image result for Hollywood Walk of Fame Los Angeles">
            <a:hlinkClick r:id="rId2"/>
            <a:extLst>
              <a:ext uri="{FF2B5EF4-FFF2-40B4-BE49-F238E27FC236}">
                <a16:creationId xmlns:a16="http://schemas.microsoft.com/office/drawing/2014/main" id="{034A451E-9C6F-41F7-9FFB-3BC9B84048F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536" r="7318"/>
          <a:stretch/>
        </p:blipFill>
        <p:spPr bwMode="auto">
          <a:xfrm>
            <a:off x="778062" y="786117"/>
            <a:ext cx="6245352" cy="4956048"/>
          </a:xfrm>
          <a:custGeom>
            <a:avLst/>
            <a:gdLst>
              <a:gd name="connsiteX0" fmla="*/ 534609 w 6245352"/>
              <a:gd name="connsiteY0" fmla="*/ 0 h 4956048"/>
              <a:gd name="connsiteX1" fmla="*/ 6245352 w 6245352"/>
              <a:gd name="connsiteY1" fmla="*/ 0 h 4956048"/>
              <a:gd name="connsiteX2" fmla="*/ 6245352 w 6245352"/>
              <a:gd name="connsiteY2" fmla="*/ 4421439 h 4956048"/>
              <a:gd name="connsiteX3" fmla="*/ 5710743 w 6245352"/>
              <a:gd name="connsiteY3" fmla="*/ 4956048 h 4956048"/>
              <a:gd name="connsiteX4" fmla="*/ 0 w 6245352"/>
              <a:gd name="connsiteY4" fmla="*/ 4956048 h 4956048"/>
              <a:gd name="connsiteX5" fmla="*/ 0 w 6245352"/>
              <a:gd name="connsiteY5" fmla="*/ 534609 h 4956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5352" h="4956048">
                <a:moveTo>
                  <a:pt x="534609" y="0"/>
                </a:moveTo>
                <a:lnTo>
                  <a:pt x="6245352" y="0"/>
                </a:lnTo>
                <a:lnTo>
                  <a:pt x="6245352" y="4421439"/>
                </a:lnTo>
                <a:lnTo>
                  <a:pt x="5710743" y="4956048"/>
                </a:lnTo>
                <a:lnTo>
                  <a:pt x="0" y="4956048"/>
                </a:lnTo>
                <a:lnTo>
                  <a:pt x="0" y="534609"/>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2252085"/>
      </p:ext>
    </p:extLst>
  </p:cSld>
  <p:clrMapOvr>
    <a:masterClrMapping/>
  </p:clrMapOvr>
  <mc:AlternateContent xmlns:mc="http://schemas.openxmlformats.org/markup-compatibility/2006" xmlns:p14="http://schemas.microsoft.com/office/powerpoint/2010/main">
    <mc:Choice Requires="p14">
      <p:transition spd="slow" advTm="17200">
        <p14:flash/>
      </p:transition>
    </mc:Choice>
    <mc:Fallback xmlns="">
      <p:transition spd="slow" advTm="172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DD73E-88DB-40E3-9B1D-47869E25DCDD}"/>
              </a:ext>
            </a:extLst>
          </p:cNvPr>
          <p:cNvSpPr>
            <a:spLocks noGrp="1"/>
          </p:cNvSpPr>
          <p:nvPr>
            <p:ph type="title"/>
          </p:nvPr>
        </p:nvSpPr>
        <p:spPr>
          <a:xfrm>
            <a:off x="1675645" y="685799"/>
            <a:ext cx="8001000" cy="2971801"/>
          </a:xfrm>
        </p:spPr>
        <p:txBody>
          <a:bodyPr vert="horz" lIns="91440" tIns="45720" rIns="91440" bIns="45720" rtlCol="0" anchor="b">
            <a:normAutofit/>
          </a:bodyPr>
          <a:lstStyle/>
          <a:p>
            <a:r>
              <a:rPr lang="en-US" sz="4800"/>
              <a:t>Thank you all for watching </a:t>
            </a:r>
          </a:p>
        </p:txBody>
      </p:sp>
    </p:spTree>
    <p:extLst>
      <p:ext uri="{BB962C8B-B14F-4D97-AF65-F5344CB8AC3E}">
        <p14:creationId xmlns:p14="http://schemas.microsoft.com/office/powerpoint/2010/main" val="367799216"/>
      </p:ext>
    </p:extLst>
  </p:cSld>
  <p:clrMapOvr>
    <a:masterClrMapping/>
  </p:clrMapOvr>
  <mc:AlternateContent xmlns:mc="http://schemas.openxmlformats.org/markup-compatibility/2006" xmlns:p14="http://schemas.microsoft.com/office/powerpoint/2010/main">
    <mc:Choice Requires="p14">
      <p:transition spd="slow" advTm="5738">
        <p14:flash/>
      </p:transition>
    </mc:Choice>
    <mc:Fallback xmlns="">
      <p:transition spd="slow" advTm="5738">
        <p:fade/>
      </p:transition>
    </mc:Fallback>
  </mc:AlternateContent>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0</TotalTime>
  <Words>175</Words>
  <Application>Microsoft Office PowerPoint</Application>
  <PresentationFormat>Widescreen</PresentationFormat>
  <Paragraphs>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&amp;quot</vt:lpstr>
      <vt:lpstr>Arial</vt:lpstr>
      <vt:lpstr>Century Gothic</vt:lpstr>
      <vt:lpstr>Wingdings 3</vt:lpstr>
      <vt:lpstr>Slice</vt:lpstr>
      <vt:lpstr>Famous Landmarks In Las Angeles</vt:lpstr>
      <vt:lpstr>Theme Building</vt:lpstr>
      <vt:lpstr>The Hollywood Walk Of Fame</vt:lpstr>
      <vt:lpstr>Thank you all for watching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Famous Landmarks In Las Angeles</dc:title>
  <dc:creator>Loudlamar2008 alabuabdullah</dc:creator>
  <cp:lastModifiedBy>Loudlamar2008 alabuabdullah</cp:lastModifiedBy>
  <cp:revision>2</cp:revision>
  <dcterms:created xsi:type="dcterms:W3CDTF">2018-10-07T22:16:26Z</dcterms:created>
  <dcterms:modified xsi:type="dcterms:W3CDTF">2018-10-07T22:40:32Z</dcterms:modified>
</cp:coreProperties>
</file>