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4A08-54E0-4029-9E8C-66D1BE31BECE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4ED-63A5-4D3D-8906-A51CCA2A2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189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4A08-54E0-4029-9E8C-66D1BE31BECE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4ED-63A5-4D3D-8906-A51CCA2A2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546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4A08-54E0-4029-9E8C-66D1BE31BECE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4ED-63A5-4D3D-8906-A51CCA2A2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509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4A08-54E0-4029-9E8C-66D1BE31BECE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4ED-63A5-4D3D-8906-A51CCA2A2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633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4A08-54E0-4029-9E8C-66D1BE31BECE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4ED-63A5-4D3D-8906-A51CCA2A2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667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4A08-54E0-4029-9E8C-66D1BE31BECE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4ED-63A5-4D3D-8906-A51CCA2A2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629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4A08-54E0-4029-9E8C-66D1BE31BECE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4ED-63A5-4D3D-8906-A51CCA2A2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08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4A08-54E0-4029-9E8C-66D1BE31BECE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4ED-63A5-4D3D-8906-A51CCA2A2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240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4A08-54E0-4029-9E8C-66D1BE31BECE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4ED-63A5-4D3D-8906-A51CCA2A2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058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4A08-54E0-4029-9E8C-66D1BE31BECE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4ED-63A5-4D3D-8906-A51CCA2A2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976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4A08-54E0-4029-9E8C-66D1BE31BECE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4ED-63A5-4D3D-8906-A51CCA2A272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682362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4A08-54E0-4029-9E8C-66D1BE31BECE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4ED-63A5-4D3D-8906-A51CCA2A2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4924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4A08-54E0-4029-9E8C-66D1BE31BECE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4ED-63A5-4D3D-8906-A51CCA2A272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457376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4A08-54E0-4029-9E8C-66D1BE31BECE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4ED-63A5-4D3D-8906-A51CCA2A2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9440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4A08-54E0-4029-9E8C-66D1BE31BECE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4ED-63A5-4D3D-8906-A51CCA2A2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3738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4A08-54E0-4029-9E8C-66D1BE31BECE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1B4ED-63A5-4D3D-8906-A51CCA2A2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039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E4A08-54E0-4029-9E8C-66D1BE31BECE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E81B4ED-63A5-4D3D-8906-A51CCA2A2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567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ell-r-brown/7160371456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FE5673-FD46-4ED0-9028-6FB037C0EAF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Kaziranga National Park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AD149A-2F9E-42A9-8A53-4041D0F87AD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It’s a World of Adventures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5082637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3F2FE3-BA1E-4002-8B14-8D0134755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116281B-42CB-421C-A7F7-92E214F706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</p:spTree>
    <p:extLst>
      <p:ext uri="{BB962C8B-B14F-4D97-AF65-F5344CB8AC3E}">
        <p14:creationId xmlns:p14="http://schemas.microsoft.com/office/powerpoint/2010/main" val="2491709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diamond/>
      </p:transition>
    </mc:Choice>
    <mc:Fallback>
      <p:transition spd="slow">
        <p:diamond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D75C64C-A6C9-48E2-9866-AE08DC9BCE98}"/>
              </a:ext>
            </a:extLst>
          </p:cNvPr>
          <p:cNvSpPr/>
          <p:nvPr/>
        </p:nvSpPr>
        <p:spPr>
          <a:xfrm>
            <a:off x="963561" y="1209368"/>
            <a:ext cx="818043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latin typeface="Segoe UI" panose="020B0502040204020203" pitchFamily="34" charset="0"/>
              </a:rPr>
              <a:t>Spanning across 429.69 square kilometers, the </a:t>
            </a:r>
            <a:r>
              <a:rPr lang="en-US" sz="3200" b="1" dirty="0">
                <a:solidFill>
                  <a:srgbClr val="92D050"/>
                </a:solidFill>
                <a:latin typeface="Segoe UI" panose="020B0502040204020203" pitchFamily="34" charset="0"/>
              </a:rPr>
              <a:t>Kaziranga National Park</a:t>
            </a:r>
            <a:r>
              <a:rPr lang="en-US" sz="3200" b="1" dirty="0">
                <a:solidFill>
                  <a:srgbClr val="000000"/>
                </a:solidFill>
                <a:latin typeface="Segoe UI" panose="020B0502040204020203" pitchFamily="34" charset="0"/>
              </a:rPr>
              <a:t> is a home to largest population of One Horned Rhinoceros in the world</a:t>
            </a:r>
            <a:r>
              <a:rPr lang="en-US" sz="3200" dirty="0">
                <a:solidFill>
                  <a:srgbClr val="000000"/>
                </a:solidFill>
                <a:latin typeface="Segoe UI" panose="020B0502040204020203" pitchFamily="34" charset="0"/>
              </a:rPr>
              <a:t>. </a:t>
            </a:r>
            <a:r>
              <a:rPr lang="en-US" sz="3200" b="1" dirty="0">
                <a:solidFill>
                  <a:srgbClr val="000000"/>
                </a:solidFill>
                <a:latin typeface="Segoe UI" panose="020B0502040204020203" pitchFamily="34" charset="0"/>
              </a:rPr>
              <a:t>Apart from the rhinos, elephants, bears, panthers and various pretty birds</a:t>
            </a:r>
            <a:r>
              <a:rPr lang="en-US" sz="3200" dirty="0">
                <a:solidFill>
                  <a:srgbClr val="000000"/>
                </a:solidFill>
                <a:latin typeface="Segoe UI" panose="020B0502040204020203" pitchFamily="34" charset="0"/>
              </a:rPr>
              <a:t> traverse the landscape of the park.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2331816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unched Tape 1">
            <a:extLst>
              <a:ext uri="{FF2B5EF4-FFF2-40B4-BE49-F238E27FC236}">
                <a16:creationId xmlns:a16="http://schemas.microsoft.com/office/drawing/2014/main" id="{E3B08946-AF9C-4AD4-9278-21B606A4BD03}"/>
              </a:ext>
            </a:extLst>
          </p:cNvPr>
          <p:cNvSpPr/>
          <p:nvPr/>
        </p:nvSpPr>
        <p:spPr>
          <a:xfrm>
            <a:off x="1238865" y="1700981"/>
            <a:ext cx="3785419" cy="1935381"/>
          </a:xfrm>
          <a:prstGeom prst="flowChartPunchedTap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Adult £25, Kids below 10 years free entry</a:t>
            </a:r>
          </a:p>
        </p:txBody>
      </p:sp>
      <p:sp>
        <p:nvSpPr>
          <p:cNvPr id="3" name="Rectangle: Diagonal Corners Snipped 2">
            <a:extLst>
              <a:ext uri="{FF2B5EF4-FFF2-40B4-BE49-F238E27FC236}">
                <a16:creationId xmlns:a16="http://schemas.microsoft.com/office/drawing/2014/main" id="{9BB21286-5968-4530-B8C7-BB46E1B40D39}"/>
              </a:ext>
            </a:extLst>
          </p:cNvPr>
          <p:cNvSpPr/>
          <p:nvPr/>
        </p:nvSpPr>
        <p:spPr>
          <a:xfrm>
            <a:off x="4611328" y="3991897"/>
            <a:ext cx="3785419" cy="1366684"/>
          </a:xfrm>
          <a:prstGeom prst="snip2Diag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£15 for Children above 10 years</a:t>
            </a:r>
          </a:p>
        </p:txBody>
      </p:sp>
      <p:sp>
        <p:nvSpPr>
          <p:cNvPr id="4" name="Explosion: 14 Points 3">
            <a:extLst>
              <a:ext uri="{FF2B5EF4-FFF2-40B4-BE49-F238E27FC236}">
                <a16:creationId xmlns:a16="http://schemas.microsoft.com/office/drawing/2014/main" id="{316CD4F9-5347-4140-A17A-72DBA9324592}"/>
              </a:ext>
            </a:extLst>
          </p:cNvPr>
          <p:cNvSpPr/>
          <p:nvPr/>
        </p:nvSpPr>
        <p:spPr>
          <a:xfrm>
            <a:off x="5791201" y="294968"/>
            <a:ext cx="3618271" cy="3244645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50% </a:t>
            </a:r>
            <a:r>
              <a:rPr lang="en-GB" sz="2800" dirty="0">
                <a:solidFill>
                  <a:schemeClr val="tx1"/>
                </a:solidFill>
              </a:rPr>
              <a:t>discount</a:t>
            </a:r>
          </a:p>
        </p:txBody>
      </p:sp>
    </p:spTree>
    <p:extLst>
      <p:ext uri="{BB962C8B-B14F-4D97-AF65-F5344CB8AC3E}">
        <p14:creationId xmlns:p14="http://schemas.microsoft.com/office/powerpoint/2010/main" val="2006312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D51E0D-570E-4383-8576-CA03011E7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3C36A1C-F931-4A9B-8221-D9EEEF877D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71756"/>
            <a:ext cx="12496800" cy="7202021"/>
          </a:xfrm>
        </p:spPr>
      </p:pic>
    </p:spTree>
    <p:extLst>
      <p:ext uri="{BB962C8B-B14F-4D97-AF65-F5344CB8AC3E}">
        <p14:creationId xmlns:p14="http://schemas.microsoft.com/office/powerpoint/2010/main" val="3032320130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44</TotalTime>
  <Words>35</Words>
  <Application>Microsoft Office PowerPoint</Application>
  <PresentationFormat>Widescreen</PresentationFormat>
  <Paragraphs>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Segoe UI</vt:lpstr>
      <vt:lpstr>Trebuchet MS</vt:lpstr>
      <vt:lpstr>Wingdings 3</vt:lpstr>
      <vt:lpstr>Facet</vt:lpstr>
      <vt:lpstr>Kaziranga National Park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Animal Park</dc:title>
  <dc:creator>MURALI Chagarlamudi</dc:creator>
  <cp:lastModifiedBy>MURALI Chagarlamudi</cp:lastModifiedBy>
  <cp:revision>9</cp:revision>
  <dcterms:created xsi:type="dcterms:W3CDTF">2018-09-18T18:42:03Z</dcterms:created>
  <dcterms:modified xsi:type="dcterms:W3CDTF">2018-09-18T19:26:13Z</dcterms:modified>
</cp:coreProperties>
</file>