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38" r:id="rId1"/>
  </p:sldMasterIdLst>
  <p:sldIdLst>
    <p:sldId id="256" r:id="rId2"/>
    <p:sldId id="263" r:id="rId3"/>
    <p:sldId id="257" r:id="rId4"/>
    <p:sldId id="260" r:id="rId5"/>
    <p:sldId id="261" r:id="rId6"/>
    <p:sldId id="262" r:id="rId7"/>
    <p:sldId id="279" r:id="rId8"/>
    <p:sldId id="285" r:id="rId9"/>
    <p:sldId id="284" r:id="rId10"/>
    <p:sldId id="264" r:id="rId11"/>
    <p:sldId id="266" r:id="rId12"/>
    <p:sldId id="267" r:id="rId13"/>
    <p:sldId id="281" r:id="rId14"/>
    <p:sldId id="280" r:id="rId15"/>
    <p:sldId id="271" r:id="rId16"/>
    <p:sldId id="286" r:id="rId17"/>
    <p:sldId id="27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5077" autoAdjust="0"/>
    <p:restoredTop sz="94660"/>
  </p:normalViewPr>
  <p:slideViewPr>
    <p:cSldViewPr snapToGrid="0">
      <p:cViewPr varScale="1">
        <p:scale>
          <a:sx n="68" d="100"/>
          <a:sy n="68" d="100"/>
        </p:scale>
        <p:origin x="23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5" Type="http://schemas.openxmlformats.org/officeDocument/2006/relationships/image" Target="../media/image10.svg"/><Relationship Id="rId4" Type="http://schemas.openxmlformats.org/officeDocument/2006/relationships/image" Target="../media/image9.svg"/></Relationships>
</file>

<file path=ppt/diagrams/_rels/data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5" Type="http://schemas.openxmlformats.org/officeDocument/2006/relationships/image" Target="../media/image10.svg"/><Relationship Id="rId4" Type="http://schemas.openxmlformats.org/officeDocument/2006/relationships/image" Target="../media/image9.svg"/></Relationships>
</file>

<file path=ppt/diagrams/_rels/data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5" Type="http://schemas.openxmlformats.org/officeDocument/2006/relationships/image" Target="../media/image10.svg"/><Relationship Id="rId4" Type="http://schemas.openxmlformats.org/officeDocument/2006/relationships/image" Target="../media/image9.svg"/></Relationships>
</file>

<file path=ppt/diagrams/_rels/data4.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3.png"/><Relationship Id="rId7" Type="http://schemas.openxmlformats.org/officeDocument/2006/relationships/image" Target="../media/image8.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10" Type="http://schemas.openxmlformats.org/officeDocument/2006/relationships/image" Target="../media/image19.svg"/><Relationship Id="rId4" Type="http://schemas.openxmlformats.org/officeDocument/2006/relationships/image" Target="../media/image14.svg"/><Relationship Id="rId9" Type="http://schemas.openxmlformats.org/officeDocument/2006/relationships/image" Target="../media/image18.png"/></Relationships>
</file>

<file path=ppt/diagrams/_rels/drawing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5" Type="http://schemas.openxmlformats.org/officeDocument/2006/relationships/image" Target="../media/image10.svg"/><Relationship Id="rId4" Type="http://schemas.openxmlformats.org/officeDocument/2006/relationships/image" Target="../media/image9.svg"/></Relationships>
</file>

<file path=ppt/diagrams/_rels/drawing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5" Type="http://schemas.openxmlformats.org/officeDocument/2006/relationships/image" Target="../media/image10.svg"/><Relationship Id="rId4" Type="http://schemas.openxmlformats.org/officeDocument/2006/relationships/image" Target="../media/image9.svg"/></Relationships>
</file>

<file path=ppt/diagrams/_rels/drawing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5" Type="http://schemas.openxmlformats.org/officeDocument/2006/relationships/image" Target="../media/image10.svg"/><Relationship Id="rId4" Type="http://schemas.openxmlformats.org/officeDocument/2006/relationships/image" Target="../media/image9.svg"/></Relationships>
</file>

<file path=ppt/diagrams/_rels/drawing4.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3.png"/><Relationship Id="rId7" Type="http://schemas.openxmlformats.org/officeDocument/2006/relationships/image" Target="../media/image8.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10" Type="http://schemas.openxmlformats.org/officeDocument/2006/relationships/image" Target="../media/image19.svg"/><Relationship Id="rId4" Type="http://schemas.openxmlformats.org/officeDocument/2006/relationships/image" Target="../media/image14.svg"/><Relationship Id="rId9" Type="http://schemas.openxmlformats.org/officeDocument/2006/relationships/image" Target="../media/image18.pn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65E3984-CFB6-4715-A94B-E71DF40B3F5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93D9BF26-557B-4B22-9889-4C4CB85CCFC1}">
      <dgm:prSet/>
      <dgm:spPr/>
      <dgm:t>
        <a:bodyPr/>
        <a:lstStyle/>
        <a:p>
          <a:pPr>
            <a:lnSpc>
              <a:spcPct val="100000"/>
            </a:lnSpc>
          </a:pPr>
          <a:r>
            <a:rPr lang="en-US" dirty="0"/>
            <a:t>Religion is a core subject. It is taught for two and a half hours each week.</a:t>
          </a:r>
        </a:p>
      </dgm:t>
    </dgm:pt>
    <dgm:pt modelId="{B3E21AEB-E74D-4DA1-BDE3-11C0DA0B12CF}" type="parTrans" cxnId="{4E0F2834-FAF8-4790-9DE0-12C1B22D6CA7}">
      <dgm:prSet/>
      <dgm:spPr/>
      <dgm:t>
        <a:bodyPr/>
        <a:lstStyle/>
        <a:p>
          <a:endParaRPr lang="en-US"/>
        </a:p>
      </dgm:t>
    </dgm:pt>
    <dgm:pt modelId="{C96072F3-3DA7-495F-87B8-A69277D29447}" type="sibTrans" cxnId="{4E0F2834-FAF8-4790-9DE0-12C1B22D6CA7}">
      <dgm:prSet/>
      <dgm:spPr/>
      <dgm:t>
        <a:bodyPr/>
        <a:lstStyle/>
        <a:p>
          <a:endParaRPr lang="en-US"/>
        </a:p>
      </dgm:t>
    </dgm:pt>
    <dgm:pt modelId="{9D743BD2-4D25-44DD-BFF8-61574F1AF66D}">
      <dgm:prSet/>
      <dgm:spPr/>
      <dgm:t>
        <a:bodyPr/>
        <a:lstStyle/>
        <a:p>
          <a:pPr>
            <a:lnSpc>
              <a:spcPct val="100000"/>
            </a:lnSpc>
          </a:pPr>
          <a:r>
            <a:rPr lang="en-US" dirty="0"/>
            <a:t>Our religion curriculum is organized into six branches; Creation and Covenant (stewardship and baptism), Prophecy and Promise (Advent and Christmas), Galilee to Jerusalem (Jesus’ life), Desert to Garden (Lent and Easter), Ends of the Earth (The Ascension and Pentecost) , Dialogue and Encounter (The Mass and other religions)</a:t>
          </a:r>
        </a:p>
      </dgm:t>
    </dgm:pt>
    <dgm:pt modelId="{7ADA6739-A274-4DB7-992A-A1ECB297B8E6}" type="parTrans" cxnId="{A1400BDF-7C70-435B-9EC0-6820BCFE89D5}">
      <dgm:prSet/>
      <dgm:spPr/>
      <dgm:t>
        <a:bodyPr/>
        <a:lstStyle/>
        <a:p>
          <a:endParaRPr lang="en-US"/>
        </a:p>
      </dgm:t>
    </dgm:pt>
    <dgm:pt modelId="{A4CC5F15-77F6-49C5-90BB-544684997238}" type="sibTrans" cxnId="{A1400BDF-7C70-435B-9EC0-6820BCFE89D5}">
      <dgm:prSet/>
      <dgm:spPr/>
      <dgm:t>
        <a:bodyPr/>
        <a:lstStyle/>
        <a:p>
          <a:endParaRPr lang="en-US"/>
        </a:p>
      </dgm:t>
    </dgm:pt>
    <dgm:pt modelId="{8BEE901A-2DBF-4D86-BC63-AB977C535F6C}">
      <dgm:prSet/>
      <dgm:spPr/>
      <dgm:t>
        <a:bodyPr/>
        <a:lstStyle/>
        <a:p>
          <a:pPr>
            <a:lnSpc>
              <a:spcPct val="100000"/>
            </a:lnSpc>
          </a:pPr>
          <a:r>
            <a:rPr lang="en-US" dirty="0"/>
            <a:t>We will attend Mass at whole school mass at key times during the year. </a:t>
          </a:r>
        </a:p>
      </dgm:t>
    </dgm:pt>
    <dgm:pt modelId="{8C27F84E-2071-4B76-8870-1A9A7DD7A985}" type="parTrans" cxnId="{99A84C41-928E-462A-8304-D8EB69F08116}">
      <dgm:prSet/>
      <dgm:spPr/>
      <dgm:t>
        <a:bodyPr/>
        <a:lstStyle/>
        <a:p>
          <a:endParaRPr lang="en-US"/>
        </a:p>
      </dgm:t>
    </dgm:pt>
    <dgm:pt modelId="{66A5181F-906D-44F9-9DEF-FFB169A3FA54}" type="sibTrans" cxnId="{99A84C41-928E-462A-8304-D8EB69F08116}">
      <dgm:prSet/>
      <dgm:spPr/>
      <dgm:t>
        <a:bodyPr/>
        <a:lstStyle/>
        <a:p>
          <a:endParaRPr lang="en-US"/>
        </a:p>
      </dgm:t>
    </dgm:pt>
    <dgm:pt modelId="{8F6F24E3-A51C-4C7B-BCDF-F067DB40E6AC}">
      <dgm:prSet/>
      <dgm:spPr/>
      <dgm:t>
        <a:bodyPr/>
        <a:lstStyle/>
        <a:p>
          <a:pPr>
            <a:lnSpc>
              <a:spcPct val="100000"/>
            </a:lnSpc>
          </a:pPr>
          <a:r>
            <a:rPr lang="en-US" dirty="0"/>
            <a:t>We do daily worship in class and a Key Stage 1 worship once a week. </a:t>
          </a:r>
        </a:p>
      </dgm:t>
    </dgm:pt>
    <dgm:pt modelId="{9B626E27-CCE9-41E8-AA7E-B1D26141F2FC}" type="parTrans" cxnId="{4D66285A-0B80-4B53-914A-5FF0EAE9AA72}">
      <dgm:prSet/>
      <dgm:spPr/>
      <dgm:t>
        <a:bodyPr/>
        <a:lstStyle/>
        <a:p>
          <a:endParaRPr lang="en-GB"/>
        </a:p>
      </dgm:t>
    </dgm:pt>
    <dgm:pt modelId="{DCC3ADDD-61CE-493C-B68F-77D27B5A4D19}" type="sibTrans" cxnId="{4D66285A-0B80-4B53-914A-5FF0EAE9AA72}">
      <dgm:prSet/>
      <dgm:spPr/>
      <dgm:t>
        <a:bodyPr/>
        <a:lstStyle/>
        <a:p>
          <a:endParaRPr lang="en-GB"/>
        </a:p>
      </dgm:t>
    </dgm:pt>
    <dgm:pt modelId="{5209B346-3A91-4F14-9686-2220BB74622D}" type="pres">
      <dgm:prSet presAssocID="{665E3984-CFB6-4715-A94B-E71DF40B3F5A}" presName="root" presStyleCnt="0">
        <dgm:presLayoutVars>
          <dgm:dir/>
          <dgm:resizeHandles val="exact"/>
        </dgm:presLayoutVars>
      </dgm:prSet>
      <dgm:spPr/>
    </dgm:pt>
    <dgm:pt modelId="{C0AC3802-807D-4BE4-935C-BE4AF208E195}" type="pres">
      <dgm:prSet presAssocID="{93D9BF26-557B-4B22-9889-4C4CB85CCFC1}" presName="compNode" presStyleCnt="0"/>
      <dgm:spPr/>
    </dgm:pt>
    <dgm:pt modelId="{BEA8D8A1-15FE-403F-B00A-E81B328283A2}" type="pres">
      <dgm:prSet presAssocID="{93D9BF26-557B-4B22-9889-4C4CB85CCFC1}" presName="bgRect" presStyleLbl="bgShp" presStyleIdx="0" presStyleCnt="4" custLinFactNeighborY="-53969"/>
      <dgm:spPr/>
    </dgm:pt>
    <dgm:pt modelId="{39CBA71D-D4CC-4BC8-9A99-C7DD4AB55685}" type="pres">
      <dgm:prSet presAssocID="{93D9BF26-557B-4B22-9889-4C4CB85CCFC1}"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FDC9155E-4740-4BEA-B4FF-7CB9D375C86A}" type="pres">
      <dgm:prSet presAssocID="{93D9BF26-557B-4B22-9889-4C4CB85CCFC1}" presName="spaceRect" presStyleCnt="0"/>
      <dgm:spPr/>
    </dgm:pt>
    <dgm:pt modelId="{FA1EA87E-062A-4459-9F7F-780A498597DC}" type="pres">
      <dgm:prSet presAssocID="{93D9BF26-557B-4B22-9889-4C4CB85CCFC1}" presName="parTx" presStyleLbl="revTx" presStyleIdx="0" presStyleCnt="4">
        <dgm:presLayoutVars>
          <dgm:chMax val="0"/>
          <dgm:chPref val="0"/>
        </dgm:presLayoutVars>
      </dgm:prSet>
      <dgm:spPr/>
    </dgm:pt>
    <dgm:pt modelId="{1150CBCC-5001-4C61-B175-3F67249E01CB}" type="pres">
      <dgm:prSet presAssocID="{C96072F3-3DA7-495F-87B8-A69277D29447}" presName="sibTrans" presStyleCnt="0"/>
      <dgm:spPr/>
    </dgm:pt>
    <dgm:pt modelId="{6F4592D1-0DA4-481A-B488-FAC829ED4B33}" type="pres">
      <dgm:prSet presAssocID="{9D743BD2-4D25-44DD-BFF8-61574F1AF66D}" presName="compNode" presStyleCnt="0"/>
      <dgm:spPr/>
    </dgm:pt>
    <dgm:pt modelId="{2D6005E7-2B8F-4C97-911C-587DC15CCE79}" type="pres">
      <dgm:prSet presAssocID="{9D743BD2-4D25-44DD-BFF8-61574F1AF66D}" presName="bgRect" presStyleLbl="bgShp" presStyleIdx="1" presStyleCnt="4"/>
      <dgm:spPr/>
    </dgm:pt>
    <dgm:pt modelId="{8CE05626-3E1F-4814-81DF-47835F5DA6CD}" type="pres">
      <dgm:prSet presAssocID="{9D743BD2-4D25-44DD-BFF8-61574F1AF66D}"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pen Book"/>
        </a:ext>
      </dgm:extLst>
    </dgm:pt>
    <dgm:pt modelId="{92C6F829-E79B-417E-83BE-C9CCB1FE1B69}" type="pres">
      <dgm:prSet presAssocID="{9D743BD2-4D25-44DD-BFF8-61574F1AF66D}" presName="spaceRect" presStyleCnt="0"/>
      <dgm:spPr/>
    </dgm:pt>
    <dgm:pt modelId="{975BB5EC-AD06-460D-80BB-D6062BF9A1E7}" type="pres">
      <dgm:prSet presAssocID="{9D743BD2-4D25-44DD-BFF8-61574F1AF66D}" presName="parTx" presStyleLbl="revTx" presStyleIdx="1" presStyleCnt="4">
        <dgm:presLayoutVars>
          <dgm:chMax val="0"/>
          <dgm:chPref val="0"/>
        </dgm:presLayoutVars>
      </dgm:prSet>
      <dgm:spPr/>
    </dgm:pt>
    <dgm:pt modelId="{0575254B-F46D-4991-8BA9-088EF0F6790B}" type="pres">
      <dgm:prSet presAssocID="{A4CC5F15-77F6-49C5-90BB-544684997238}" presName="sibTrans" presStyleCnt="0"/>
      <dgm:spPr/>
    </dgm:pt>
    <dgm:pt modelId="{23021476-0E02-4C65-B7D1-711CF5C0AFA0}" type="pres">
      <dgm:prSet presAssocID="{8BEE901A-2DBF-4D86-BC63-AB977C535F6C}" presName="compNode" presStyleCnt="0"/>
      <dgm:spPr/>
    </dgm:pt>
    <dgm:pt modelId="{1A575391-3E2D-4182-A407-9929EDDA9598}" type="pres">
      <dgm:prSet presAssocID="{8BEE901A-2DBF-4D86-BC63-AB977C535F6C}" presName="bgRect" presStyleLbl="bgShp" presStyleIdx="2" presStyleCnt="4"/>
      <dgm:spPr/>
    </dgm:pt>
    <dgm:pt modelId="{F6976A22-35C2-4A6F-B4AE-ED91500F9CF9}" type="pres">
      <dgm:prSet presAssocID="{8BEE901A-2DBF-4D86-BC63-AB977C535F6C}" presName="iconRect" presStyleLbl="node1" presStyleIdx="2" presStyleCnt="4"/>
      <dgm:spPr>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dgm:spPr>
    </dgm:pt>
    <dgm:pt modelId="{31FACF18-5B16-430C-B29A-FAA64543DECF}" type="pres">
      <dgm:prSet presAssocID="{8BEE901A-2DBF-4D86-BC63-AB977C535F6C}" presName="spaceRect" presStyleCnt="0"/>
      <dgm:spPr/>
    </dgm:pt>
    <dgm:pt modelId="{B2BB59F0-8022-4636-B449-C09072753791}" type="pres">
      <dgm:prSet presAssocID="{8BEE901A-2DBF-4D86-BC63-AB977C535F6C}" presName="parTx" presStyleLbl="revTx" presStyleIdx="2" presStyleCnt="4">
        <dgm:presLayoutVars>
          <dgm:chMax val="0"/>
          <dgm:chPref val="0"/>
        </dgm:presLayoutVars>
      </dgm:prSet>
      <dgm:spPr/>
    </dgm:pt>
    <dgm:pt modelId="{6D0470F5-B729-4766-8FCF-9E6CB45A4D5A}" type="pres">
      <dgm:prSet presAssocID="{66A5181F-906D-44F9-9DEF-FFB169A3FA54}" presName="sibTrans" presStyleCnt="0"/>
      <dgm:spPr/>
    </dgm:pt>
    <dgm:pt modelId="{4DFB3A90-514E-4F21-A523-E5C57A9AC092}" type="pres">
      <dgm:prSet presAssocID="{8F6F24E3-A51C-4C7B-BCDF-F067DB40E6AC}" presName="compNode" presStyleCnt="0"/>
      <dgm:spPr/>
    </dgm:pt>
    <dgm:pt modelId="{01C09258-EDF3-4340-9643-5E9B10C5BA63}" type="pres">
      <dgm:prSet presAssocID="{8F6F24E3-A51C-4C7B-BCDF-F067DB40E6AC}" presName="bgRect" presStyleLbl="bgShp" presStyleIdx="3" presStyleCnt="4"/>
      <dgm:spPr/>
    </dgm:pt>
    <dgm:pt modelId="{4F1F95B7-DA2E-4777-93CD-86827DAC49AE}" type="pres">
      <dgm:prSet presAssocID="{8F6F24E3-A51C-4C7B-BCDF-F067DB40E6AC}" presName="iconRect" presStyleLbl="node1" presStyleIdx="3" presStyleCnt="4"/>
      <dgm:spPr>
        <a:blipFill>
          <a:blip xmlns:r="http://schemas.openxmlformats.org/officeDocument/2006/relationships" r:embed="rId1">
            <a:extLst>
              <a:ext uri="{96DAC541-7B7A-43D3-8B79-37D633B846F1}">
                <asvg:svgBlip xmlns:asvg="http://schemas.microsoft.com/office/drawing/2016/SVG/main" r:embed="rId5"/>
              </a:ext>
            </a:extLst>
          </a:blip>
          <a:srcRect/>
          <a:stretch>
            <a:fillRect/>
          </a:stretch>
        </a:blipFill>
      </dgm:spPr>
      <dgm:extLst>
        <a:ext uri="{E40237B7-FDA0-4F09-8148-C483321AD2D9}">
          <dgm14:cNvPr xmlns:dgm14="http://schemas.microsoft.com/office/drawing/2010/diagram" id="0" name="" descr="Books with solid fill"/>
        </a:ext>
      </dgm:extLst>
    </dgm:pt>
    <dgm:pt modelId="{D6A6F6F5-0B64-4D63-915B-6662CFE57D9A}" type="pres">
      <dgm:prSet presAssocID="{8F6F24E3-A51C-4C7B-BCDF-F067DB40E6AC}" presName="spaceRect" presStyleCnt="0"/>
      <dgm:spPr/>
    </dgm:pt>
    <dgm:pt modelId="{A8AD29A8-1769-4883-BC11-95BFCE173F55}" type="pres">
      <dgm:prSet presAssocID="{8F6F24E3-A51C-4C7B-BCDF-F067DB40E6AC}" presName="parTx" presStyleLbl="revTx" presStyleIdx="3" presStyleCnt="4">
        <dgm:presLayoutVars>
          <dgm:chMax val="0"/>
          <dgm:chPref val="0"/>
        </dgm:presLayoutVars>
      </dgm:prSet>
      <dgm:spPr/>
    </dgm:pt>
  </dgm:ptLst>
  <dgm:cxnLst>
    <dgm:cxn modelId="{4E0F2834-FAF8-4790-9DE0-12C1B22D6CA7}" srcId="{665E3984-CFB6-4715-A94B-E71DF40B3F5A}" destId="{93D9BF26-557B-4B22-9889-4C4CB85CCFC1}" srcOrd="0" destOrd="0" parTransId="{B3E21AEB-E74D-4DA1-BDE3-11C0DA0B12CF}" sibTransId="{C96072F3-3DA7-495F-87B8-A69277D29447}"/>
    <dgm:cxn modelId="{1777CB5D-CBCE-42A8-9B1C-801A77DFA9E3}" type="presOf" srcId="{93D9BF26-557B-4B22-9889-4C4CB85CCFC1}" destId="{FA1EA87E-062A-4459-9F7F-780A498597DC}" srcOrd="0" destOrd="0" presId="urn:microsoft.com/office/officeart/2018/2/layout/IconVerticalSolidList"/>
    <dgm:cxn modelId="{99A84C41-928E-462A-8304-D8EB69F08116}" srcId="{665E3984-CFB6-4715-A94B-E71DF40B3F5A}" destId="{8BEE901A-2DBF-4D86-BC63-AB977C535F6C}" srcOrd="2" destOrd="0" parTransId="{8C27F84E-2071-4B76-8870-1A9A7DD7A985}" sibTransId="{66A5181F-906D-44F9-9DEF-FFB169A3FA54}"/>
    <dgm:cxn modelId="{4D66285A-0B80-4B53-914A-5FF0EAE9AA72}" srcId="{665E3984-CFB6-4715-A94B-E71DF40B3F5A}" destId="{8F6F24E3-A51C-4C7B-BCDF-F067DB40E6AC}" srcOrd="3" destOrd="0" parTransId="{9B626E27-CCE9-41E8-AA7E-B1D26141F2FC}" sibTransId="{DCC3ADDD-61CE-493C-B68F-77D27B5A4D19}"/>
    <dgm:cxn modelId="{7F67678D-5147-4FC3-942A-6AE2BFB5FCA7}" type="presOf" srcId="{665E3984-CFB6-4715-A94B-E71DF40B3F5A}" destId="{5209B346-3A91-4F14-9686-2220BB74622D}" srcOrd="0" destOrd="0" presId="urn:microsoft.com/office/officeart/2018/2/layout/IconVerticalSolidList"/>
    <dgm:cxn modelId="{51209593-BFE2-464F-AE7F-005E1A41BBBA}" type="presOf" srcId="{8F6F24E3-A51C-4C7B-BCDF-F067DB40E6AC}" destId="{A8AD29A8-1769-4883-BC11-95BFCE173F55}" srcOrd="0" destOrd="0" presId="urn:microsoft.com/office/officeart/2018/2/layout/IconVerticalSolidList"/>
    <dgm:cxn modelId="{B5B957B6-745C-4CA8-863E-4EBD588C6BFD}" type="presOf" srcId="{8BEE901A-2DBF-4D86-BC63-AB977C535F6C}" destId="{B2BB59F0-8022-4636-B449-C09072753791}" srcOrd="0" destOrd="0" presId="urn:microsoft.com/office/officeart/2018/2/layout/IconVerticalSolidList"/>
    <dgm:cxn modelId="{467E56D7-53FB-4330-85D1-A5398D68D053}" type="presOf" srcId="{9D743BD2-4D25-44DD-BFF8-61574F1AF66D}" destId="{975BB5EC-AD06-460D-80BB-D6062BF9A1E7}" srcOrd="0" destOrd="0" presId="urn:microsoft.com/office/officeart/2018/2/layout/IconVerticalSolidList"/>
    <dgm:cxn modelId="{A1400BDF-7C70-435B-9EC0-6820BCFE89D5}" srcId="{665E3984-CFB6-4715-A94B-E71DF40B3F5A}" destId="{9D743BD2-4D25-44DD-BFF8-61574F1AF66D}" srcOrd="1" destOrd="0" parTransId="{7ADA6739-A274-4DB7-992A-A1ECB297B8E6}" sibTransId="{A4CC5F15-77F6-49C5-90BB-544684997238}"/>
    <dgm:cxn modelId="{719199E0-FDC7-42FD-A12B-0B114339CB6E}" type="presParOf" srcId="{5209B346-3A91-4F14-9686-2220BB74622D}" destId="{C0AC3802-807D-4BE4-935C-BE4AF208E195}" srcOrd="0" destOrd="0" presId="urn:microsoft.com/office/officeart/2018/2/layout/IconVerticalSolidList"/>
    <dgm:cxn modelId="{DF09BE3A-8514-47FB-8D00-42ED94A67BDE}" type="presParOf" srcId="{C0AC3802-807D-4BE4-935C-BE4AF208E195}" destId="{BEA8D8A1-15FE-403F-B00A-E81B328283A2}" srcOrd="0" destOrd="0" presId="urn:microsoft.com/office/officeart/2018/2/layout/IconVerticalSolidList"/>
    <dgm:cxn modelId="{C0DF91C0-3326-490F-9E3B-5CA32F4376B2}" type="presParOf" srcId="{C0AC3802-807D-4BE4-935C-BE4AF208E195}" destId="{39CBA71D-D4CC-4BC8-9A99-C7DD4AB55685}" srcOrd="1" destOrd="0" presId="urn:microsoft.com/office/officeart/2018/2/layout/IconVerticalSolidList"/>
    <dgm:cxn modelId="{B253D72B-6B96-4557-A346-39B0D795D2C9}" type="presParOf" srcId="{C0AC3802-807D-4BE4-935C-BE4AF208E195}" destId="{FDC9155E-4740-4BEA-B4FF-7CB9D375C86A}" srcOrd="2" destOrd="0" presId="urn:microsoft.com/office/officeart/2018/2/layout/IconVerticalSolidList"/>
    <dgm:cxn modelId="{D28D4C57-0B63-45B2-BAE4-3A53282AC2C0}" type="presParOf" srcId="{C0AC3802-807D-4BE4-935C-BE4AF208E195}" destId="{FA1EA87E-062A-4459-9F7F-780A498597DC}" srcOrd="3" destOrd="0" presId="urn:microsoft.com/office/officeart/2018/2/layout/IconVerticalSolidList"/>
    <dgm:cxn modelId="{6EE3A9E8-356A-455D-9DCA-546277E2E2BC}" type="presParOf" srcId="{5209B346-3A91-4F14-9686-2220BB74622D}" destId="{1150CBCC-5001-4C61-B175-3F67249E01CB}" srcOrd="1" destOrd="0" presId="urn:microsoft.com/office/officeart/2018/2/layout/IconVerticalSolidList"/>
    <dgm:cxn modelId="{EB5D52AA-9775-4442-BD53-D6F2DA9FA52C}" type="presParOf" srcId="{5209B346-3A91-4F14-9686-2220BB74622D}" destId="{6F4592D1-0DA4-481A-B488-FAC829ED4B33}" srcOrd="2" destOrd="0" presId="urn:microsoft.com/office/officeart/2018/2/layout/IconVerticalSolidList"/>
    <dgm:cxn modelId="{51572910-7B35-4D96-A0D5-D0E1A10076DA}" type="presParOf" srcId="{6F4592D1-0DA4-481A-B488-FAC829ED4B33}" destId="{2D6005E7-2B8F-4C97-911C-587DC15CCE79}" srcOrd="0" destOrd="0" presId="urn:microsoft.com/office/officeart/2018/2/layout/IconVerticalSolidList"/>
    <dgm:cxn modelId="{A70041E2-DC73-4C8A-9894-EE62B62CD803}" type="presParOf" srcId="{6F4592D1-0DA4-481A-B488-FAC829ED4B33}" destId="{8CE05626-3E1F-4814-81DF-47835F5DA6CD}" srcOrd="1" destOrd="0" presId="urn:microsoft.com/office/officeart/2018/2/layout/IconVerticalSolidList"/>
    <dgm:cxn modelId="{71241FC5-1D6E-42F5-9CD1-6CFC210A490F}" type="presParOf" srcId="{6F4592D1-0DA4-481A-B488-FAC829ED4B33}" destId="{92C6F829-E79B-417E-83BE-C9CCB1FE1B69}" srcOrd="2" destOrd="0" presId="urn:microsoft.com/office/officeart/2018/2/layout/IconVerticalSolidList"/>
    <dgm:cxn modelId="{49A5F961-0FFE-4CF5-9D15-4020D956F25A}" type="presParOf" srcId="{6F4592D1-0DA4-481A-B488-FAC829ED4B33}" destId="{975BB5EC-AD06-460D-80BB-D6062BF9A1E7}" srcOrd="3" destOrd="0" presId="urn:microsoft.com/office/officeart/2018/2/layout/IconVerticalSolidList"/>
    <dgm:cxn modelId="{546AD19A-0CD3-47AF-ACDD-310E2F7A4CD6}" type="presParOf" srcId="{5209B346-3A91-4F14-9686-2220BB74622D}" destId="{0575254B-F46D-4991-8BA9-088EF0F6790B}" srcOrd="3" destOrd="0" presId="urn:microsoft.com/office/officeart/2018/2/layout/IconVerticalSolidList"/>
    <dgm:cxn modelId="{E8CD47F6-06AC-493C-8312-42947FFE83F7}" type="presParOf" srcId="{5209B346-3A91-4F14-9686-2220BB74622D}" destId="{23021476-0E02-4C65-B7D1-711CF5C0AFA0}" srcOrd="4" destOrd="0" presId="urn:microsoft.com/office/officeart/2018/2/layout/IconVerticalSolidList"/>
    <dgm:cxn modelId="{BCC42804-26C7-4285-B262-41BAD2A91DC7}" type="presParOf" srcId="{23021476-0E02-4C65-B7D1-711CF5C0AFA0}" destId="{1A575391-3E2D-4182-A407-9929EDDA9598}" srcOrd="0" destOrd="0" presId="urn:microsoft.com/office/officeart/2018/2/layout/IconVerticalSolidList"/>
    <dgm:cxn modelId="{A741B16F-CB1F-4883-B803-77B5CE2F8C0E}" type="presParOf" srcId="{23021476-0E02-4C65-B7D1-711CF5C0AFA0}" destId="{F6976A22-35C2-4A6F-B4AE-ED91500F9CF9}" srcOrd="1" destOrd="0" presId="urn:microsoft.com/office/officeart/2018/2/layout/IconVerticalSolidList"/>
    <dgm:cxn modelId="{4D81BD96-2793-4DE9-B551-803426A13663}" type="presParOf" srcId="{23021476-0E02-4C65-B7D1-711CF5C0AFA0}" destId="{31FACF18-5B16-430C-B29A-FAA64543DECF}" srcOrd="2" destOrd="0" presId="urn:microsoft.com/office/officeart/2018/2/layout/IconVerticalSolidList"/>
    <dgm:cxn modelId="{D698D5E6-9CB5-4C10-97EF-1DDD46CA1FD9}" type="presParOf" srcId="{23021476-0E02-4C65-B7D1-711CF5C0AFA0}" destId="{B2BB59F0-8022-4636-B449-C09072753791}" srcOrd="3" destOrd="0" presId="urn:microsoft.com/office/officeart/2018/2/layout/IconVerticalSolidList"/>
    <dgm:cxn modelId="{1F78D174-ABA2-4548-B6FB-BAF3FBE2BDFB}" type="presParOf" srcId="{5209B346-3A91-4F14-9686-2220BB74622D}" destId="{6D0470F5-B729-4766-8FCF-9E6CB45A4D5A}" srcOrd="5" destOrd="0" presId="urn:microsoft.com/office/officeart/2018/2/layout/IconVerticalSolidList"/>
    <dgm:cxn modelId="{0B0142FC-A5B3-4E4B-94D9-738BEC393D18}" type="presParOf" srcId="{5209B346-3A91-4F14-9686-2220BB74622D}" destId="{4DFB3A90-514E-4F21-A523-E5C57A9AC092}" srcOrd="6" destOrd="0" presId="urn:microsoft.com/office/officeart/2018/2/layout/IconVerticalSolidList"/>
    <dgm:cxn modelId="{94D96E6D-8EA6-417E-9B60-752838401DD9}" type="presParOf" srcId="{4DFB3A90-514E-4F21-A523-E5C57A9AC092}" destId="{01C09258-EDF3-4340-9643-5E9B10C5BA63}" srcOrd="0" destOrd="0" presId="urn:microsoft.com/office/officeart/2018/2/layout/IconVerticalSolidList"/>
    <dgm:cxn modelId="{04BBE295-7190-4E24-AD22-CAADCC7C256B}" type="presParOf" srcId="{4DFB3A90-514E-4F21-A523-E5C57A9AC092}" destId="{4F1F95B7-DA2E-4777-93CD-86827DAC49AE}" srcOrd="1" destOrd="0" presId="urn:microsoft.com/office/officeart/2018/2/layout/IconVerticalSolidList"/>
    <dgm:cxn modelId="{BCE401CA-3EB1-4D02-8DDC-3560D56573BA}" type="presParOf" srcId="{4DFB3A90-514E-4F21-A523-E5C57A9AC092}" destId="{D6A6F6F5-0B64-4D63-915B-6662CFE57D9A}" srcOrd="2" destOrd="0" presId="urn:microsoft.com/office/officeart/2018/2/layout/IconVerticalSolidList"/>
    <dgm:cxn modelId="{7F8F104F-5BFF-4F17-A22F-C9BCE7D3D884}" type="presParOf" srcId="{4DFB3A90-514E-4F21-A523-E5C57A9AC092}" destId="{A8AD29A8-1769-4883-BC11-95BFCE173F55}"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65E3984-CFB6-4715-A94B-E71DF40B3F5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93D9BF26-557B-4B22-9889-4C4CB85CCFC1}">
      <dgm:prSet/>
      <dgm:spPr/>
      <dgm:t>
        <a:bodyPr/>
        <a:lstStyle/>
        <a:p>
          <a:pPr>
            <a:lnSpc>
              <a:spcPct val="100000"/>
            </a:lnSpc>
          </a:pPr>
          <a:r>
            <a:rPr lang="en-US" dirty="0"/>
            <a:t>We follow the White Rose </a:t>
          </a:r>
          <a:r>
            <a:rPr lang="en-US" dirty="0" err="1"/>
            <a:t>Maths</a:t>
          </a:r>
          <a:r>
            <a:rPr lang="en-US" dirty="0"/>
            <a:t> curriculum. Topics include place value, addition and subtraction, shape, money, multiplication and division, space and measure, fractions, time and statistics. </a:t>
          </a:r>
        </a:p>
      </dgm:t>
    </dgm:pt>
    <dgm:pt modelId="{B3E21AEB-E74D-4DA1-BDE3-11C0DA0B12CF}" type="parTrans" cxnId="{4E0F2834-FAF8-4790-9DE0-12C1B22D6CA7}">
      <dgm:prSet/>
      <dgm:spPr/>
      <dgm:t>
        <a:bodyPr/>
        <a:lstStyle/>
        <a:p>
          <a:endParaRPr lang="en-US"/>
        </a:p>
      </dgm:t>
    </dgm:pt>
    <dgm:pt modelId="{C96072F3-3DA7-495F-87B8-A69277D29447}" type="sibTrans" cxnId="{4E0F2834-FAF8-4790-9DE0-12C1B22D6CA7}">
      <dgm:prSet/>
      <dgm:spPr/>
      <dgm:t>
        <a:bodyPr/>
        <a:lstStyle/>
        <a:p>
          <a:endParaRPr lang="en-US"/>
        </a:p>
      </dgm:t>
    </dgm:pt>
    <dgm:pt modelId="{9D743BD2-4D25-44DD-BFF8-61574F1AF66D}">
      <dgm:prSet/>
      <dgm:spPr/>
      <dgm:t>
        <a:bodyPr/>
        <a:lstStyle/>
        <a:p>
          <a:pPr>
            <a:lnSpc>
              <a:spcPct val="100000"/>
            </a:lnSpc>
          </a:pPr>
          <a:endParaRPr lang="en-US" dirty="0"/>
        </a:p>
      </dgm:t>
    </dgm:pt>
    <dgm:pt modelId="{7ADA6739-A274-4DB7-992A-A1ECB297B8E6}" type="parTrans" cxnId="{A1400BDF-7C70-435B-9EC0-6820BCFE89D5}">
      <dgm:prSet/>
      <dgm:spPr/>
      <dgm:t>
        <a:bodyPr/>
        <a:lstStyle/>
        <a:p>
          <a:endParaRPr lang="en-US"/>
        </a:p>
      </dgm:t>
    </dgm:pt>
    <dgm:pt modelId="{A4CC5F15-77F6-49C5-90BB-544684997238}" type="sibTrans" cxnId="{A1400BDF-7C70-435B-9EC0-6820BCFE89D5}">
      <dgm:prSet/>
      <dgm:spPr/>
      <dgm:t>
        <a:bodyPr/>
        <a:lstStyle/>
        <a:p>
          <a:endParaRPr lang="en-US"/>
        </a:p>
      </dgm:t>
    </dgm:pt>
    <dgm:pt modelId="{8BEE901A-2DBF-4D86-BC63-AB977C535F6C}">
      <dgm:prSet/>
      <dgm:spPr/>
      <dgm:t>
        <a:bodyPr/>
        <a:lstStyle/>
        <a:p>
          <a:pPr>
            <a:lnSpc>
              <a:spcPct val="100000"/>
            </a:lnSpc>
          </a:pPr>
          <a:r>
            <a:rPr lang="en-GB" dirty="0"/>
            <a:t>We also have a daily session of Mastering Number which helps the children become increasingly fluent in number.</a:t>
          </a:r>
          <a:endParaRPr lang="en-US" dirty="0"/>
        </a:p>
      </dgm:t>
    </dgm:pt>
    <dgm:pt modelId="{8C27F84E-2071-4B76-8870-1A9A7DD7A985}" type="parTrans" cxnId="{99A84C41-928E-462A-8304-D8EB69F08116}">
      <dgm:prSet/>
      <dgm:spPr/>
      <dgm:t>
        <a:bodyPr/>
        <a:lstStyle/>
        <a:p>
          <a:endParaRPr lang="en-US"/>
        </a:p>
      </dgm:t>
    </dgm:pt>
    <dgm:pt modelId="{66A5181F-906D-44F9-9DEF-FFB169A3FA54}" type="sibTrans" cxnId="{99A84C41-928E-462A-8304-D8EB69F08116}">
      <dgm:prSet/>
      <dgm:spPr/>
      <dgm:t>
        <a:bodyPr/>
        <a:lstStyle/>
        <a:p>
          <a:endParaRPr lang="en-US"/>
        </a:p>
      </dgm:t>
    </dgm:pt>
    <dgm:pt modelId="{8F6F24E3-A51C-4C7B-BCDF-F067DB40E6AC}">
      <dgm:prSet/>
      <dgm:spPr/>
      <dgm:t>
        <a:bodyPr/>
        <a:lstStyle/>
        <a:p>
          <a:pPr>
            <a:lnSpc>
              <a:spcPct val="100000"/>
            </a:lnSpc>
          </a:pPr>
          <a:r>
            <a:rPr lang="en-US" dirty="0"/>
            <a:t>Making children aware of, and involving them in mathematical problems in real life will be a great help in applying their skills. </a:t>
          </a:r>
        </a:p>
      </dgm:t>
    </dgm:pt>
    <dgm:pt modelId="{9B626E27-CCE9-41E8-AA7E-B1D26141F2FC}" type="parTrans" cxnId="{4D66285A-0B80-4B53-914A-5FF0EAE9AA72}">
      <dgm:prSet/>
      <dgm:spPr/>
      <dgm:t>
        <a:bodyPr/>
        <a:lstStyle/>
        <a:p>
          <a:endParaRPr lang="en-GB"/>
        </a:p>
      </dgm:t>
    </dgm:pt>
    <dgm:pt modelId="{DCC3ADDD-61CE-493C-B68F-77D27B5A4D19}" type="sibTrans" cxnId="{4D66285A-0B80-4B53-914A-5FF0EAE9AA72}">
      <dgm:prSet/>
      <dgm:spPr/>
      <dgm:t>
        <a:bodyPr/>
        <a:lstStyle/>
        <a:p>
          <a:endParaRPr lang="en-GB"/>
        </a:p>
      </dgm:t>
    </dgm:pt>
    <dgm:pt modelId="{B2F0E0FA-1887-48C5-BA9E-3E91056FCAE9}">
      <dgm:prSet/>
      <dgm:spPr/>
      <dgm:t>
        <a:bodyPr/>
        <a:lstStyle/>
        <a:p>
          <a:pPr>
            <a:lnSpc>
              <a:spcPct val="100000"/>
            </a:lnSpc>
          </a:pPr>
          <a:r>
            <a:rPr lang="en-GB" dirty="0"/>
            <a:t>Children are expected to know their 2, 3, 5 and 10 times tables (and the related number facts).</a:t>
          </a:r>
          <a:endParaRPr lang="en-US" dirty="0"/>
        </a:p>
      </dgm:t>
    </dgm:pt>
    <dgm:pt modelId="{66BA8C08-B32A-44EA-97C7-04FE09C96839}" type="parTrans" cxnId="{AB4D3FD7-7248-4388-A38B-C2D53ABB8342}">
      <dgm:prSet/>
      <dgm:spPr/>
      <dgm:t>
        <a:bodyPr/>
        <a:lstStyle/>
        <a:p>
          <a:endParaRPr lang="en-GB"/>
        </a:p>
      </dgm:t>
    </dgm:pt>
    <dgm:pt modelId="{8101957C-9266-4753-8FCB-B95A7A873301}" type="sibTrans" cxnId="{AB4D3FD7-7248-4388-A38B-C2D53ABB8342}">
      <dgm:prSet/>
      <dgm:spPr/>
      <dgm:t>
        <a:bodyPr/>
        <a:lstStyle/>
        <a:p>
          <a:endParaRPr lang="en-GB"/>
        </a:p>
      </dgm:t>
    </dgm:pt>
    <dgm:pt modelId="{7EB54D90-4613-4998-9BF8-9B4E5CA2EFD0}">
      <dgm:prSet/>
      <dgm:spPr/>
      <dgm:t>
        <a:bodyPr/>
        <a:lstStyle/>
        <a:p>
          <a:pPr>
            <a:lnSpc>
              <a:spcPct val="100000"/>
            </a:lnSpc>
          </a:pPr>
          <a:r>
            <a:rPr lang="en-GB" dirty="0"/>
            <a:t>Much of this work is still done practically, working on the building blocks from the previous years.  </a:t>
          </a:r>
          <a:endParaRPr lang="en-US" dirty="0"/>
        </a:p>
      </dgm:t>
    </dgm:pt>
    <dgm:pt modelId="{BFCE550B-EF7E-4AD6-B865-16C45A9C574A}" type="parTrans" cxnId="{AEB11E76-658B-46FA-8D35-6528833DE7A3}">
      <dgm:prSet/>
      <dgm:spPr/>
      <dgm:t>
        <a:bodyPr/>
        <a:lstStyle/>
        <a:p>
          <a:endParaRPr lang="en-GB"/>
        </a:p>
      </dgm:t>
    </dgm:pt>
    <dgm:pt modelId="{E14EA70D-E32B-4D3A-B43C-E39005F877CF}" type="sibTrans" cxnId="{AEB11E76-658B-46FA-8D35-6528833DE7A3}">
      <dgm:prSet/>
      <dgm:spPr/>
      <dgm:t>
        <a:bodyPr/>
        <a:lstStyle/>
        <a:p>
          <a:endParaRPr lang="en-GB"/>
        </a:p>
      </dgm:t>
    </dgm:pt>
    <dgm:pt modelId="{5209B346-3A91-4F14-9686-2220BB74622D}" type="pres">
      <dgm:prSet presAssocID="{665E3984-CFB6-4715-A94B-E71DF40B3F5A}" presName="root" presStyleCnt="0">
        <dgm:presLayoutVars>
          <dgm:dir/>
          <dgm:resizeHandles val="exact"/>
        </dgm:presLayoutVars>
      </dgm:prSet>
      <dgm:spPr/>
    </dgm:pt>
    <dgm:pt modelId="{C0AC3802-807D-4BE4-935C-BE4AF208E195}" type="pres">
      <dgm:prSet presAssocID="{93D9BF26-557B-4B22-9889-4C4CB85CCFC1}" presName="compNode" presStyleCnt="0"/>
      <dgm:spPr/>
    </dgm:pt>
    <dgm:pt modelId="{BEA8D8A1-15FE-403F-B00A-E81B328283A2}" type="pres">
      <dgm:prSet presAssocID="{93D9BF26-557B-4B22-9889-4C4CB85CCFC1}" presName="bgRect" presStyleLbl="bgShp" presStyleIdx="0" presStyleCnt="6" custLinFactNeighborY="-53969"/>
      <dgm:spPr/>
    </dgm:pt>
    <dgm:pt modelId="{39CBA71D-D4CC-4BC8-9A99-C7DD4AB55685}" type="pres">
      <dgm:prSet presAssocID="{93D9BF26-557B-4B22-9889-4C4CB85CCFC1}"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FDC9155E-4740-4BEA-B4FF-7CB9D375C86A}" type="pres">
      <dgm:prSet presAssocID="{93D9BF26-557B-4B22-9889-4C4CB85CCFC1}" presName="spaceRect" presStyleCnt="0"/>
      <dgm:spPr/>
    </dgm:pt>
    <dgm:pt modelId="{FA1EA87E-062A-4459-9F7F-780A498597DC}" type="pres">
      <dgm:prSet presAssocID="{93D9BF26-557B-4B22-9889-4C4CB85CCFC1}" presName="parTx" presStyleLbl="revTx" presStyleIdx="0" presStyleCnt="6">
        <dgm:presLayoutVars>
          <dgm:chMax val="0"/>
          <dgm:chPref val="0"/>
        </dgm:presLayoutVars>
      </dgm:prSet>
      <dgm:spPr/>
    </dgm:pt>
    <dgm:pt modelId="{1150CBCC-5001-4C61-B175-3F67249E01CB}" type="pres">
      <dgm:prSet presAssocID="{C96072F3-3DA7-495F-87B8-A69277D29447}" presName="sibTrans" presStyleCnt="0"/>
      <dgm:spPr/>
    </dgm:pt>
    <dgm:pt modelId="{6F4592D1-0DA4-481A-B488-FAC829ED4B33}" type="pres">
      <dgm:prSet presAssocID="{9D743BD2-4D25-44DD-BFF8-61574F1AF66D}" presName="compNode" presStyleCnt="0"/>
      <dgm:spPr/>
    </dgm:pt>
    <dgm:pt modelId="{2D6005E7-2B8F-4C97-911C-587DC15CCE79}" type="pres">
      <dgm:prSet presAssocID="{9D743BD2-4D25-44DD-BFF8-61574F1AF66D}" presName="bgRect" presStyleLbl="bgShp" presStyleIdx="1" presStyleCnt="6" custLinFactNeighborY="-4571"/>
      <dgm:spPr/>
    </dgm:pt>
    <dgm:pt modelId="{8CE05626-3E1F-4814-81DF-47835F5DA6CD}" type="pres">
      <dgm:prSet presAssocID="{9D743BD2-4D25-44DD-BFF8-61574F1AF66D}"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pen Book"/>
        </a:ext>
      </dgm:extLst>
    </dgm:pt>
    <dgm:pt modelId="{92C6F829-E79B-417E-83BE-C9CCB1FE1B69}" type="pres">
      <dgm:prSet presAssocID="{9D743BD2-4D25-44DD-BFF8-61574F1AF66D}" presName="spaceRect" presStyleCnt="0"/>
      <dgm:spPr/>
    </dgm:pt>
    <dgm:pt modelId="{975BB5EC-AD06-460D-80BB-D6062BF9A1E7}" type="pres">
      <dgm:prSet presAssocID="{9D743BD2-4D25-44DD-BFF8-61574F1AF66D}" presName="parTx" presStyleLbl="revTx" presStyleIdx="1" presStyleCnt="6">
        <dgm:presLayoutVars>
          <dgm:chMax val="0"/>
          <dgm:chPref val="0"/>
        </dgm:presLayoutVars>
      </dgm:prSet>
      <dgm:spPr/>
    </dgm:pt>
    <dgm:pt modelId="{0575254B-F46D-4991-8BA9-088EF0F6790B}" type="pres">
      <dgm:prSet presAssocID="{A4CC5F15-77F6-49C5-90BB-544684997238}" presName="sibTrans" presStyleCnt="0"/>
      <dgm:spPr/>
    </dgm:pt>
    <dgm:pt modelId="{23021476-0E02-4C65-B7D1-711CF5C0AFA0}" type="pres">
      <dgm:prSet presAssocID="{8BEE901A-2DBF-4D86-BC63-AB977C535F6C}" presName="compNode" presStyleCnt="0"/>
      <dgm:spPr/>
    </dgm:pt>
    <dgm:pt modelId="{1A575391-3E2D-4182-A407-9929EDDA9598}" type="pres">
      <dgm:prSet presAssocID="{8BEE901A-2DBF-4D86-BC63-AB977C535F6C}" presName="bgRect" presStyleLbl="bgShp" presStyleIdx="2" presStyleCnt="6"/>
      <dgm:spPr/>
    </dgm:pt>
    <dgm:pt modelId="{F6976A22-35C2-4A6F-B4AE-ED91500F9CF9}" type="pres">
      <dgm:prSet presAssocID="{8BEE901A-2DBF-4D86-BC63-AB977C535F6C}" presName="iconRect" presStyleLbl="node1" presStyleIdx="2" presStyleCnt="6"/>
      <dgm:spPr>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dgm:spPr>
    </dgm:pt>
    <dgm:pt modelId="{31FACF18-5B16-430C-B29A-FAA64543DECF}" type="pres">
      <dgm:prSet presAssocID="{8BEE901A-2DBF-4D86-BC63-AB977C535F6C}" presName="spaceRect" presStyleCnt="0"/>
      <dgm:spPr/>
    </dgm:pt>
    <dgm:pt modelId="{B2BB59F0-8022-4636-B449-C09072753791}" type="pres">
      <dgm:prSet presAssocID="{8BEE901A-2DBF-4D86-BC63-AB977C535F6C}" presName="parTx" presStyleLbl="revTx" presStyleIdx="2" presStyleCnt="6">
        <dgm:presLayoutVars>
          <dgm:chMax val="0"/>
          <dgm:chPref val="0"/>
        </dgm:presLayoutVars>
      </dgm:prSet>
      <dgm:spPr/>
    </dgm:pt>
    <dgm:pt modelId="{6D0470F5-B729-4766-8FCF-9E6CB45A4D5A}" type="pres">
      <dgm:prSet presAssocID="{66A5181F-906D-44F9-9DEF-FFB169A3FA54}" presName="sibTrans" presStyleCnt="0"/>
      <dgm:spPr/>
    </dgm:pt>
    <dgm:pt modelId="{4DFB3A90-514E-4F21-A523-E5C57A9AC092}" type="pres">
      <dgm:prSet presAssocID="{8F6F24E3-A51C-4C7B-BCDF-F067DB40E6AC}" presName="compNode" presStyleCnt="0"/>
      <dgm:spPr/>
    </dgm:pt>
    <dgm:pt modelId="{01C09258-EDF3-4340-9643-5E9B10C5BA63}" type="pres">
      <dgm:prSet presAssocID="{8F6F24E3-A51C-4C7B-BCDF-F067DB40E6AC}" presName="bgRect" presStyleLbl="bgShp" presStyleIdx="3" presStyleCnt="6" custLinFactNeighborX="0" custLinFactNeighborY="4484"/>
      <dgm:spPr/>
    </dgm:pt>
    <dgm:pt modelId="{4F1F95B7-DA2E-4777-93CD-86827DAC49AE}" type="pres">
      <dgm:prSet presAssocID="{8F6F24E3-A51C-4C7B-BCDF-F067DB40E6AC}" presName="iconRect" presStyleLbl="node1" presStyleIdx="3" presStyleCnt="6"/>
      <dgm:spPr>
        <a:blipFill>
          <a:blip xmlns:r="http://schemas.openxmlformats.org/officeDocument/2006/relationships" r:embed="rId1">
            <a:extLst>
              <a:ext uri="{96DAC541-7B7A-43D3-8B79-37D633B846F1}">
                <asvg:svgBlip xmlns:asvg="http://schemas.microsoft.com/office/drawing/2016/SVG/main" r:embed="rId5"/>
              </a:ext>
            </a:extLst>
          </a:blip>
          <a:srcRect/>
          <a:stretch>
            <a:fillRect/>
          </a:stretch>
        </a:blipFill>
      </dgm:spPr>
      <dgm:extLst>
        <a:ext uri="{E40237B7-FDA0-4F09-8148-C483321AD2D9}">
          <dgm14:cNvPr xmlns:dgm14="http://schemas.microsoft.com/office/drawing/2010/diagram" id="0" name="" descr="Books with solid fill"/>
        </a:ext>
      </dgm:extLst>
    </dgm:pt>
    <dgm:pt modelId="{D6A6F6F5-0B64-4D63-915B-6662CFE57D9A}" type="pres">
      <dgm:prSet presAssocID="{8F6F24E3-A51C-4C7B-BCDF-F067DB40E6AC}" presName="spaceRect" presStyleCnt="0"/>
      <dgm:spPr/>
    </dgm:pt>
    <dgm:pt modelId="{A8AD29A8-1769-4883-BC11-95BFCE173F55}" type="pres">
      <dgm:prSet presAssocID="{8F6F24E3-A51C-4C7B-BCDF-F067DB40E6AC}" presName="parTx" presStyleLbl="revTx" presStyleIdx="3" presStyleCnt="6">
        <dgm:presLayoutVars>
          <dgm:chMax val="0"/>
          <dgm:chPref val="0"/>
        </dgm:presLayoutVars>
      </dgm:prSet>
      <dgm:spPr/>
    </dgm:pt>
    <dgm:pt modelId="{54A4C427-C23E-49DA-8EAC-33C7020D5500}" type="pres">
      <dgm:prSet presAssocID="{DCC3ADDD-61CE-493C-B68F-77D27B5A4D19}" presName="sibTrans" presStyleCnt="0"/>
      <dgm:spPr/>
    </dgm:pt>
    <dgm:pt modelId="{A5F727C5-E376-4DCE-BC7C-53986C46344C}" type="pres">
      <dgm:prSet presAssocID="{B2F0E0FA-1887-48C5-BA9E-3E91056FCAE9}" presName="compNode" presStyleCnt="0"/>
      <dgm:spPr/>
    </dgm:pt>
    <dgm:pt modelId="{9F07D597-77AC-429E-9C40-13CD1FA796C9}" type="pres">
      <dgm:prSet presAssocID="{B2F0E0FA-1887-48C5-BA9E-3E91056FCAE9}" presName="bgRect" presStyleLbl="bgShp" presStyleIdx="4" presStyleCnt="6"/>
      <dgm:spPr/>
    </dgm:pt>
    <dgm:pt modelId="{8791691B-0B39-4964-B6F6-6EE4E8D59A2F}" type="pres">
      <dgm:prSet presAssocID="{B2F0E0FA-1887-48C5-BA9E-3E91056FCAE9}" presName="iconRect" presStyleLbl="node1" presStyleIdx="4" presStyleCnt="6"/>
      <dgm:spPr>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dgm:spPr>
    </dgm:pt>
    <dgm:pt modelId="{6EDEB90E-3B10-41B9-AABC-1785F8360FB3}" type="pres">
      <dgm:prSet presAssocID="{B2F0E0FA-1887-48C5-BA9E-3E91056FCAE9}" presName="spaceRect" presStyleCnt="0"/>
      <dgm:spPr/>
    </dgm:pt>
    <dgm:pt modelId="{AE281043-3840-4FCA-AF31-378FDD7ADB40}" type="pres">
      <dgm:prSet presAssocID="{B2F0E0FA-1887-48C5-BA9E-3E91056FCAE9}" presName="parTx" presStyleLbl="revTx" presStyleIdx="4" presStyleCnt="6">
        <dgm:presLayoutVars>
          <dgm:chMax val="0"/>
          <dgm:chPref val="0"/>
        </dgm:presLayoutVars>
      </dgm:prSet>
      <dgm:spPr/>
    </dgm:pt>
    <dgm:pt modelId="{AB29A9CE-1A0E-43B9-8513-34231AC5493A}" type="pres">
      <dgm:prSet presAssocID="{8101957C-9266-4753-8FCB-B95A7A873301}" presName="sibTrans" presStyleCnt="0"/>
      <dgm:spPr/>
    </dgm:pt>
    <dgm:pt modelId="{76813A73-4AC5-4531-8D03-39938537050F}" type="pres">
      <dgm:prSet presAssocID="{7EB54D90-4613-4998-9BF8-9B4E5CA2EFD0}" presName="compNode" presStyleCnt="0"/>
      <dgm:spPr/>
    </dgm:pt>
    <dgm:pt modelId="{416808C6-8EE2-4E4A-B733-91C99823E440}" type="pres">
      <dgm:prSet presAssocID="{7EB54D90-4613-4998-9BF8-9B4E5CA2EFD0}" presName="bgRect" presStyleLbl="bgShp" presStyleIdx="5" presStyleCnt="6" custLinFactY="-203682" custLinFactNeighborX="-666" custLinFactNeighborY="-300000"/>
      <dgm:spPr/>
    </dgm:pt>
    <dgm:pt modelId="{7B74A581-087B-400D-8465-FE3D70926DFF}" type="pres">
      <dgm:prSet presAssocID="{7EB54D90-4613-4998-9BF8-9B4E5CA2EFD0}" presName="iconRect" presStyleLbl="node1" presStyleIdx="5" presStyleCnt="6" custLinFactY="-418759" custLinFactNeighborX="5947" custLinFactNeighborY="-500000"/>
      <dgm:spPr>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dgm:spPr>
    </dgm:pt>
    <dgm:pt modelId="{0382C6BC-8519-477C-A63A-2604B301C1FF}" type="pres">
      <dgm:prSet presAssocID="{7EB54D90-4613-4998-9BF8-9B4E5CA2EFD0}" presName="spaceRect" presStyleCnt="0"/>
      <dgm:spPr/>
    </dgm:pt>
    <dgm:pt modelId="{1E80FE52-9F69-4493-B92D-73E0F134929C}" type="pres">
      <dgm:prSet presAssocID="{7EB54D90-4613-4998-9BF8-9B4E5CA2EFD0}" presName="parTx" presStyleLbl="revTx" presStyleIdx="5" presStyleCnt="6" custLinFactY="-203682" custLinFactNeighborX="0" custLinFactNeighborY="-300000">
        <dgm:presLayoutVars>
          <dgm:chMax val="0"/>
          <dgm:chPref val="0"/>
        </dgm:presLayoutVars>
      </dgm:prSet>
      <dgm:spPr/>
    </dgm:pt>
  </dgm:ptLst>
  <dgm:cxnLst>
    <dgm:cxn modelId="{9D5BAF25-3223-4414-8421-9672CE57F1EA}" type="presOf" srcId="{7EB54D90-4613-4998-9BF8-9B4E5CA2EFD0}" destId="{1E80FE52-9F69-4493-B92D-73E0F134929C}" srcOrd="0" destOrd="0" presId="urn:microsoft.com/office/officeart/2018/2/layout/IconVerticalSolidList"/>
    <dgm:cxn modelId="{4E0F2834-FAF8-4790-9DE0-12C1B22D6CA7}" srcId="{665E3984-CFB6-4715-A94B-E71DF40B3F5A}" destId="{93D9BF26-557B-4B22-9889-4C4CB85CCFC1}" srcOrd="0" destOrd="0" parTransId="{B3E21AEB-E74D-4DA1-BDE3-11C0DA0B12CF}" sibTransId="{C96072F3-3DA7-495F-87B8-A69277D29447}"/>
    <dgm:cxn modelId="{1777CB5D-CBCE-42A8-9B1C-801A77DFA9E3}" type="presOf" srcId="{93D9BF26-557B-4B22-9889-4C4CB85CCFC1}" destId="{FA1EA87E-062A-4459-9F7F-780A498597DC}" srcOrd="0" destOrd="0" presId="urn:microsoft.com/office/officeart/2018/2/layout/IconVerticalSolidList"/>
    <dgm:cxn modelId="{99A84C41-928E-462A-8304-D8EB69F08116}" srcId="{665E3984-CFB6-4715-A94B-E71DF40B3F5A}" destId="{8BEE901A-2DBF-4D86-BC63-AB977C535F6C}" srcOrd="2" destOrd="0" parTransId="{8C27F84E-2071-4B76-8870-1A9A7DD7A985}" sibTransId="{66A5181F-906D-44F9-9DEF-FFB169A3FA54}"/>
    <dgm:cxn modelId="{AEB11E76-658B-46FA-8D35-6528833DE7A3}" srcId="{665E3984-CFB6-4715-A94B-E71DF40B3F5A}" destId="{7EB54D90-4613-4998-9BF8-9B4E5CA2EFD0}" srcOrd="5" destOrd="0" parTransId="{BFCE550B-EF7E-4AD6-B865-16C45A9C574A}" sibTransId="{E14EA70D-E32B-4D3A-B43C-E39005F877CF}"/>
    <dgm:cxn modelId="{4D66285A-0B80-4B53-914A-5FF0EAE9AA72}" srcId="{665E3984-CFB6-4715-A94B-E71DF40B3F5A}" destId="{8F6F24E3-A51C-4C7B-BCDF-F067DB40E6AC}" srcOrd="3" destOrd="0" parTransId="{9B626E27-CCE9-41E8-AA7E-B1D26141F2FC}" sibTransId="{DCC3ADDD-61CE-493C-B68F-77D27B5A4D19}"/>
    <dgm:cxn modelId="{7F67678D-5147-4FC3-942A-6AE2BFB5FCA7}" type="presOf" srcId="{665E3984-CFB6-4715-A94B-E71DF40B3F5A}" destId="{5209B346-3A91-4F14-9686-2220BB74622D}" srcOrd="0" destOrd="0" presId="urn:microsoft.com/office/officeart/2018/2/layout/IconVerticalSolidList"/>
    <dgm:cxn modelId="{51209593-BFE2-464F-AE7F-005E1A41BBBA}" type="presOf" srcId="{8F6F24E3-A51C-4C7B-BCDF-F067DB40E6AC}" destId="{A8AD29A8-1769-4883-BC11-95BFCE173F55}" srcOrd="0" destOrd="0" presId="urn:microsoft.com/office/officeart/2018/2/layout/IconVerticalSolidList"/>
    <dgm:cxn modelId="{B5B957B6-745C-4CA8-863E-4EBD588C6BFD}" type="presOf" srcId="{8BEE901A-2DBF-4D86-BC63-AB977C535F6C}" destId="{B2BB59F0-8022-4636-B449-C09072753791}" srcOrd="0" destOrd="0" presId="urn:microsoft.com/office/officeart/2018/2/layout/IconVerticalSolidList"/>
    <dgm:cxn modelId="{DD812ABB-24E3-404B-88A6-933A59838815}" type="presOf" srcId="{B2F0E0FA-1887-48C5-BA9E-3E91056FCAE9}" destId="{AE281043-3840-4FCA-AF31-378FDD7ADB40}" srcOrd="0" destOrd="0" presId="urn:microsoft.com/office/officeart/2018/2/layout/IconVerticalSolidList"/>
    <dgm:cxn modelId="{AB4D3FD7-7248-4388-A38B-C2D53ABB8342}" srcId="{665E3984-CFB6-4715-A94B-E71DF40B3F5A}" destId="{B2F0E0FA-1887-48C5-BA9E-3E91056FCAE9}" srcOrd="4" destOrd="0" parTransId="{66BA8C08-B32A-44EA-97C7-04FE09C96839}" sibTransId="{8101957C-9266-4753-8FCB-B95A7A873301}"/>
    <dgm:cxn modelId="{467E56D7-53FB-4330-85D1-A5398D68D053}" type="presOf" srcId="{9D743BD2-4D25-44DD-BFF8-61574F1AF66D}" destId="{975BB5EC-AD06-460D-80BB-D6062BF9A1E7}" srcOrd="0" destOrd="0" presId="urn:microsoft.com/office/officeart/2018/2/layout/IconVerticalSolidList"/>
    <dgm:cxn modelId="{A1400BDF-7C70-435B-9EC0-6820BCFE89D5}" srcId="{665E3984-CFB6-4715-A94B-E71DF40B3F5A}" destId="{9D743BD2-4D25-44DD-BFF8-61574F1AF66D}" srcOrd="1" destOrd="0" parTransId="{7ADA6739-A274-4DB7-992A-A1ECB297B8E6}" sibTransId="{A4CC5F15-77F6-49C5-90BB-544684997238}"/>
    <dgm:cxn modelId="{719199E0-FDC7-42FD-A12B-0B114339CB6E}" type="presParOf" srcId="{5209B346-3A91-4F14-9686-2220BB74622D}" destId="{C0AC3802-807D-4BE4-935C-BE4AF208E195}" srcOrd="0" destOrd="0" presId="urn:microsoft.com/office/officeart/2018/2/layout/IconVerticalSolidList"/>
    <dgm:cxn modelId="{DF09BE3A-8514-47FB-8D00-42ED94A67BDE}" type="presParOf" srcId="{C0AC3802-807D-4BE4-935C-BE4AF208E195}" destId="{BEA8D8A1-15FE-403F-B00A-E81B328283A2}" srcOrd="0" destOrd="0" presId="urn:microsoft.com/office/officeart/2018/2/layout/IconVerticalSolidList"/>
    <dgm:cxn modelId="{C0DF91C0-3326-490F-9E3B-5CA32F4376B2}" type="presParOf" srcId="{C0AC3802-807D-4BE4-935C-BE4AF208E195}" destId="{39CBA71D-D4CC-4BC8-9A99-C7DD4AB55685}" srcOrd="1" destOrd="0" presId="urn:microsoft.com/office/officeart/2018/2/layout/IconVerticalSolidList"/>
    <dgm:cxn modelId="{B253D72B-6B96-4557-A346-39B0D795D2C9}" type="presParOf" srcId="{C0AC3802-807D-4BE4-935C-BE4AF208E195}" destId="{FDC9155E-4740-4BEA-B4FF-7CB9D375C86A}" srcOrd="2" destOrd="0" presId="urn:microsoft.com/office/officeart/2018/2/layout/IconVerticalSolidList"/>
    <dgm:cxn modelId="{D28D4C57-0B63-45B2-BAE4-3A53282AC2C0}" type="presParOf" srcId="{C0AC3802-807D-4BE4-935C-BE4AF208E195}" destId="{FA1EA87E-062A-4459-9F7F-780A498597DC}" srcOrd="3" destOrd="0" presId="urn:microsoft.com/office/officeart/2018/2/layout/IconVerticalSolidList"/>
    <dgm:cxn modelId="{6EE3A9E8-356A-455D-9DCA-546277E2E2BC}" type="presParOf" srcId="{5209B346-3A91-4F14-9686-2220BB74622D}" destId="{1150CBCC-5001-4C61-B175-3F67249E01CB}" srcOrd="1" destOrd="0" presId="urn:microsoft.com/office/officeart/2018/2/layout/IconVerticalSolidList"/>
    <dgm:cxn modelId="{EB5D52AA-9775-4442-BD53-D6F2DA9FA52C}" type="presParOf" srcId="{5209B346-3A91-4F14-9686-2220BB74622D}" destId="{6F4592D1-0DA4-481A-B488-FAC829ED4B33}" srcOrd="2" destOrd="0" presId="urn:microsoft.com/office/officeart/2018/2/layout/IconVerticalSolidList"/>
    <dgm:cxn modelId="{51572910-7B35-4D96-A0D5-D0E1A10076DA}" type="presParOf" srcId="{6F4592D1-0DA4-481A-B488-FAC829ED4B33}" destId="{2D6005E7-2B8F-4C97-911C-587DC15CCE79}" srcOrd="0" destOrd="0" presId="urn:microsoft.com/office/officeart/2018/2/layout/IconVerticalSolidList"/>
    <dgm:cxn modelId="{A70041E2-DC73-4C8A-9894-EE62B62CD803}" type="presParOf" srcId="{6F4592D1-0DA4-481A-B488-FAC829ED4B33}" destId="{8CE05626-3E1F-4814-81DF-47835F5DA6CD}" srcOrd="1" destOrd="0" presId="urn:microsoft.com/office/officeart/2018/2/layout/IconVerticalSolidList"/>
    <dgm:cxn modelId="{71241FC5-1D6E-42F5-9CD1-6CFC210A490F}" type="presParOf" srcId="{6F4592D1-0DA4-481A-B488-FAC829ED4B33}" destId="{92C6F829-E79B-417E-83BE-C9CCB1FE1B69}" srcOrd="2" destOrd="0" presId="urn:microsoft.com/office/officeart/2018/2/layout/IconVerticalSolidList"/>
    <dgm:cxn modelId="{49A5F961-0FFE-4CF5-9D15-4020D956F25A}" type="presParOf" srcId="{6F4592D1-0DA4-481A-B488-FAC829ED4B33}" destId="{975BB5EC-AD06-460D-80BB-D6062BF9A1E7}" srcOrd="3" destOrd="0" presId="urn:microsoft.com/office/officeart/2018/2/layout/IconVerticalSolidList"/>
    <dgm:cxn modelId="{546AD19A-0CD3-47AF-ACDD-310E2F7A4CD6}" type="presParOf" srcId="{5209B346-3A91-4F14-9686-2220BB74622D}" destId="{0575254B-F46D-4991-8BA9-088EF0F6790B}" srcOrd="3" destOrd="0" presId="urn:microsoft.com/office/officeart/2018/2/layout/IconVerticalSolidList"/>
    <dgm:cxn modelId="{E8CD47F6-06AC-493C-8312-42947FFE83F7}" type="presParOf" srcId="{5209B346-3A91-4F14-9686-2220BB74622D}" destId="{23021476-0E02-4C65-B7D1-711CF5C0AFA0}" srcOrd="4" destOrd="0" presId="urn:microsoft.com/office/officeart/2018/2/layout/IconVerticalSolidList"/>
    <dgm:cxn modelId="{BCC42804-26C7-4285-B262-41BAD2A91DC7}" type="presParOf" srcId="{23021476-0E02-4C65-B7D1-711CF5C0AFA0}" destId="{1A575391-3E2D-4182-A407-9929EDDA9598}" srcOrd="0" destOrd="0" presId="urn:microsoft.com/office/officeart/2018/2/layout/IconVerticalSolidList"/>
    <dgm:cxn modelId="{A741B16F-CB1F-4883-B803-77B5CE2F8C0E}" type="presParOf" srcId="{23021476-0E02-4C65-B7D1-711CF5C0AFA0}" destId="{F6976A22-35C2-4A6F-B4AE-ED91500F9CF9}" srcOrd="1" destOrd="0" presId="urn:microsoft.com/office/officeart/2018/2/layout/IconVerticalSolidList"/>
    <dgm:cxn modelId="{4D81BD96-2793-4DE9-B551-803426A13663}" type="presParOf" srcId="{23021476-0E02-4C65-B7D1-711CF5C0AFA0}" destId="{31FACF18-5B16-430C-B29A-FAA64543DECF}" srcOrd="2" destOrd="0" presId="urn:microsoft.com/office/officeart/2018/2/layout/IconVerticalSolidList"/>
    <dgm:cxn modelId="{D698D5E6-9CB5-4C10-97EF-1DDD46CA1FD9}" type="presParOf" srcId="{23021476-0E02-4C65-B7D1-711CF5C0AFA0}" destId="{B2BB59F0-8022-4636-B449-C09072753791}" srcOrd="3" destOrd="0" presId="urn:microsoft.com/office/officeart/2018/2/layout/IconVerticalSolidList"/>
    <dgm:cxn modelId="{1F78D174-ABA2-4548-B6FB-BAF3FBE2BDFB}" type="presParOf" srcId="{5209B346-3A91-4F14-9686-2220BB74622D}" destId="{6D0470F5-B729-4766-8FCF-9E6CB45A4D5A}" srcOrd="5" destOrd="0" presId="urn:microsoft.com/office/officeart/2018/2/layout/IconVerticalSolidList"/>
    <dgm:cxn modelId="{0B0142FC-A5B3-4E4B-94D9-738BEC393D18}" type="presParOf" srcId="{5209B346-3A91-4F14-9686-2220BB74622D}" destId="{4DFB3A90-514E-4F21-A523-E5C57A9AC092}" srcOrd="6" destOrd="0" presId="urn:microsoft.com/office/officeart/2018/2/layout/IconVerticalSolidList"/>
    <dgm:cxn modelId="{94D96E6D-8EA6-417E-9B60-752838401DD9}" type="presParOf" srcId="{4DFB3A90-514E-4F21-A523-E5C57A9AC092}" destId="{01C09258-EDF3-4340-9643-5E9B10C5BA63}" srcOrd="0" destOrd="0" presId="urn:microsoft.com/office/officeart/2018/2/layout/IconVerticalSolidList"/>
    <dgm:cxn modelId="{04BBE295-7190-4E24-AD22-CAADCC7C256B}" type="presParOf" srcId="{4DFB3A90-514E-4F21-A523-E5C57A9AC092}" destId="{4F1F95B7-DA2E-4777-93CD-86827DAC49AE}" srcOrd="1" destOrd="0" presId="urn:microsoft.com/office/officeart/2018/2/layout/IconVerticalSolidList"/>
    <dgm:cxn modelId="{BCE401CA-3EB1-4D02-8DDC-3560D56573BA}" type="presParOf" srcId="{4DFB3A90-514E-4F21-A523-E5C57A9AC092}" destId="{D6A6F6F5-0B64-4D63-915B-6662CFE57D9A}" srcOrd="2" destOrd="0" presId="urn:microsoft.com/office/officeart/2018/2/layout/IconVerticalSolidList"/>
    <dgm:cxn modelId="{7F8F104F-5BFF-4F17-A22F-C9BCE7D3D884}" type="presParOf" srcId="{4DFB3A90-514E-4F21-A523-E5C57A9AC092}" destId="{A8AD29A8-1769-4883-BC11-95BFCE173F55}" srcOrd="3" destOrd="0" presId="urn:microsoft.com/office/officeart/2018/2/layout/IconVerticalSolidList"/>
    <dgm:cxn modelId="{27F6CC2A-FE5F-4444-995A-3ACA17D8F7D7}" type="presParOf" srcId="{5209B346-3A91-4F14-9686-2220BB74622D}" destId="{54A4C427-C23E-49DA-8EAC-33C7020D5500}" srcOrd="7" destOrd="0" presId="urn:microsoft.com/office/officeart/2018/2/layout/IconVerticalSolidList"/>
    <dgm:cxn modelId="{8A83966F-8ECE-4830-A440-24CE04BB977B}" type="presParOf" srcId="{5209B346-3A91-4F14-9686-2220BB74622D}" destId="{A5F727C5-E376-4DCE-BC7C-53986C46344C}" srcOrd="8" destOrd="0" presId="urn:microsoft.com/office/officeart/2018/2/layout/IconVerticalSolidList"/>
    <dgm:cxn modelId="{1CECA002-2B2A-4BD4-BDD5-EEE496C184B7}" type="presParOf" srcId="{A5F727C5-E376-4DCE-BC7C-53986C46344C}" destId="{9F07D597-77AC-429E-9C40-13CD1FA796C9}" srcOrd="0" destOrd="0" presId="urn:microsoft.com/office/officeart/2018/2/layout/IconVerticalSolidList"/>
    <dgm:cxn modelId="{8414CF68-2C5D-45E9-85D0-9FE3014C5229}" type="presParOf" srcId="{A5F727C5-E376-4DCE-BC7C-53986C46344C}" destId="{8791691B-0B39-4964-B6F6-6EE4E8D59A2F}" srcOrd="1" destOrd="0" presId="urn:microsoft.com/office/officeart/2018/2/layout/IconVerticalSolidList"/>
    <dgm:cxn modelId="{78C67A6E-AF71-4AB8-B428-EE80F83262D9}" type="presParOf" srcId="{A5F727C5-E376-4DCE-BC7C-53986C46344C}" destId="{6EDEB90E-3B10-41B9-AABC-1785F8360FB3}" srcOrd="2" destOrd="0" presId="urn:microsoft.com/office/officeart/2018/2/layout/IconVerticalSolidList"/>
    <dgm:cxn modelId="{08FC7CA9-79DE-45B2-ADB4-61F38142778E}" type="presParOf" srcId="{A5F727C5-E376-4DCE-BC7C-53986C46344C}" destId="{AE281043-3840-4FCA-AF31-378FDD7ADB40}" srcOrd="3" destOrd="0" presId="urn:microsoft.com/office/officeart/2018/2/layout/IconVerticalSolidList"/>
    <dgm:cxn modelId="{E5E83EBC-B576-445A-A6AB-A3F281FE091D}" type="presParOf" srcId="{5209B346-3A91-4F14-9686-2220BB74622D}" destId="{AB29A9CE-1A0E-43B9-8513-34231AC5493A}" srcOrd="9" destOrd="0" presId="urn:microsoft.com/office/officeart/2018/2/layout/IconVerticalSolidList"/>
    <dgm:cxn modelId="{258B1941-016E-4C7C-8D1C-561F780B3355}" type="presParOf" srcId="{5209B346-3A91-4F14-9686-2220BB74622D}" destId="{76813A73-4AC5-4531-8D03-39938537050F}" srcOrd="10" destOrd="0" presId="urn:microsoft.com/office/officeart/2018/2/layout/IconVerticalSolidList"/>
    <dgm:cxn modelId="{5AF20E0F-791D-473D-B655-F128CAC86145}" type="presParOf" srcId="{76813A73-4AC5-4531-8D03-39938537050F}" destId="{416808C6-8EE2-4E4A-B733-91C99823E440}" srcOrd="0" destOrd="0" presId="urn:microsoft.com/office/officeart/2018/2/layout/IconVerticalSolidList"/>
    <dgm:cxn modelId="{81DC49EB-A0C0-47CF-B938-614959E831AB}" type="presParOf" srcId="{76813A73-4AC5-4531-8D03-39938537050F}" destId="{7B74A581-087B-400D-8465-FE3D70926DFF}" srcOrd="1" destOrd="0" presId="urn:microsoft.com/office/officeart/2018/2/layout/IconVerticalSolidList"/>
    <dgm:cxn modelId="{3E81DB25-3881-4A0B-BAF9-E3A44EB059BA}" type="presParOf" srcId="{76813A73-4AC5-4531-8D03-39938537050F}" destId="{0382C6BC-8519-477C-A63A-2604B301C1FF}" srcOrd="2" destOrd="0" presId="urn:microsoft.com/office/officeart/2018/2/layout/IconVerticalSolidList"/>
    <dgm:cxn modelId="{FD369F37-B960-4956-81A1-1E52E279FF0A}" type="presParOf" srcId="{76813A73-4AC5-4531-8D03-39938537050F}" destId="{1E80FE52-9F69-4493-B92D-73E0F134929C}"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65E3984-CFB6-4715-A94B-E71DF40B3F5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93D9BF26-557B-4B22-9889-4C4CB85CCFC1}">
      <dgm:prSet/>
      <dgm:spPr/>
      <dgm:t>
        <a:bodyPr/>
        <a:lstStyle/>
        <a:p>
          <a:pPr>
            <a:lnSpc>
              <a:spcPct val="100000"/>
            </a:lnSpc>
          </a:pPr>
          <a:r>
            <a:rPr lang="en-US" dirty="0"/>
            <a:t>School reading – your child’s book will be changed when they have read it and we feel that they are confident on decoding, fluency and  the understanding of that book.</a:t>
          </a:r>
        </a:p>
      </dgm:t>
    </dgm:pt>
    <dgm:pt modelId="{B3E21AEB-E74D-4DA1-BDE3-11C0DA0B12CF}" type="parTrans" cxnId="{4E0F2834-FAF8-4790-9DE0-12C1B22D6CA7}">
      <dgm:prSet/>
      <dgm:spPr/>
      <dgm:t>
        <a:bodyPr/>
        <a:lstStyle/>
        <a:p>
          <a:endParaRPr lang="en-US"/>
        </a:p>
      </dgm:t>
    </dgm:pt>
    <dgm:pt modelId="{C96072F3-3DA7-495F-87B8-A69277D29447}" type="sibTrans" cxnId="{4E0F2834-FAF8-4790-9DE0-12C1B22D6CA7}">
      <dgm:prSet/>
      <dgm:spPr/>
      <dgm:t>
        <a:bodyPr/>
        <a:lstStyle/>
        <a:p>
          <a:endParaRPr lang="en-US"/>
        </a:p>
      </dgm:t>
    </dgm:pt>
    <dgm:pt modelId="{9D743BD2-4D25-44DD-BFF8-61574F1AF66D}">
      <dgm:prSet/>
      <dgm:spPr/>
      <dgm:t>
        <a:bodyPr/>
        <a:lstStyle/>
        <a:p>
          <a:pPr>
            <a:lnSpc>
              <a:spcPct val="100000"/>
            </a:lnSpc>
          </a:pPr>
          <a:r>
            <a:rPr lang="en-US" dirty="0"/>
            <a:t>Please make sure your child reads to an adult every night and that the reading record is signed every night.</a:t>
          </a:r>
        </a:p>
      </dgm:t>
    </dgm:pt>
    <dgm:pt modelId="{7ADA6739-A274-4DB7-992A-A1ECB297B8E6}" type="parTrans" cxnId="{A1400BDF-7C70-435B-9EC0-6820BCFE89D5}">
      <dgm:prSet/>
      <dgm:spPr/>
      <dgm:t>
        <a:bodyPr/>
        <a:lstStyle/>
        <a:p>
          <a:endParaRPr lang="en-US"/>
        </a:p>
      </dgm:t>
    </dgm:pt>
    <dgm:pt modelId="{A4CC5F15-77F6-49C5-90BB-544684997238}" type="sibTrans" cxnId="{A1400BDF-7C70-435B-9EC0-6820BCFE89D5}">
      <dgm:prSet/>
      <dgm:spPr/>
      <dgm:t>
        <a:bodyPr/>
        <a:lstStyle/>
        <a:p>
          <a:endParaRPr lang="en-US"/>
        </a:p>
      </dgm:t>
    </dgm:pt>
    <dgm:pt modelId="{8BEE901A-2DBF-4D86-BC63-AB977C535F6C}">
      <dgm:prSet/>
      <dgm:spPr/>
      <dgm:t>
        <a:bodyPr/>
        <a:lstStyle/>
        <a:p>
          <a:pPr>
            <a:lnSpc>
              <a:spcPct val="100000"/>
            </a:lnSpc>
          </a:pPr>
          <a:r>
            <a:rPr lang="en-GB" dirty="0"/>
            <a:t>It is important to ask questions about the text to check the children have understood what they have read. </a:t>
          </a:r>
          <a:endParaRPr lang="en-US" dirty="0"/>
        </a:p>
      </dgm:t>
    </dgm:pt>
    <dgm:pt modelId="{8C27F84E-2071-4B76-8870-1A9A7DD7A985}" type="parTrans" cxnId="{99A84C41-928E-462A-8304-D8EB69F08116}">
      <dgm:prSet/>
      <dgm:spPr/>
      <dgm:t>
        <a:bodyPr/>
        <a:lstStyle/>
        <a:p>
          <a:endParaRPr lang="en-US"/>
        </a:p>
      </dgm:t>
    </dgm:pt>
    <dgm:pt modelId="{66A5181F-906D-44F9-9DEF-FFB169A3FA54}" type="sibTrans" cxnId="{99A84C41-928E-462A-8304-D8EB69F08116}">
      <dgm:prSet/>
      <dgm:spPr/>
      <dgm:t>
        <a:bodyPr/>
        <a:lstStyle/>
        <a:p>
          <a:endParaRPr lang="en-US"/>
        </a:p>
      </dgm:t>
    </dgm:pt>
    <dgm:pt modelId="{8F6F24E3-A51C-4C7B-BCDF-F067DB40E6AC}">
      <dgm:prSet/>
      <dgm:spPr/>
      <dgm:t>
        <a:bodyPr/>
        <a:lstStyle/>
        <a:p>
          <a:pPr>
            <a:lnSpc>
              <a:spcPct val="100000"/>
            </a:lnSpc>
          </a:pPr>
          <a:r>
            <a:rPr lang="en-US" dirty="0"/>
            <a:t>Your child </a:t>
          </a:r>
          <a:r>
            <a:rPr lang="en-US" u="sng" dirty="0"/>
            <a:t>must</a:t>
          </a:r>
          <a:r>
            <a:rPr lang="en-US" dirty="0"/>
            <a:t> bring their reading folder into school every day. Not returning books impacts your child’s learning and the learning of other children too.  </a:t>
          </a:r>
        </a:p>
      </dgm:t>
    </dgm:pt>
    <dgm:pt modelId="{9B626E27-CCE9-41E8-AA7E-B1D26141F2FC}" type="parTrans" cxnId="{4D66285A-0B80-4B53-914A-5FF0EAE9AA72}">
      <dgm:prSet/>
      <dgm:spPr/>
      <dgm:t>
        <a:bodyPr/>
        <a:lstStyle/>
        <a:p>
          <a:endParaRPr lang="en-GB"/>
        </a:p>
      </dgm:t>
    </dgm:pt>
    <dgm:pt modelId="{DCC3ADDD-61CE-493C-B68F-77D27B5A4D19}" type="sibTrans" cxnId="{4D66285A-0B80-4B53-914A-5FF0EAE9AA72}">
      <dgm:prSet/>
      <dgm:spPr/>
      <dgm:t>
        <a:bodyPr/>
        <a:lstStyle/>
        <a:p>
          <a:endParaRPr lang="en-GB"/>
        </a:p>
      </dgm:t>
    </dgm:pt>
    <dgm:pt modelId="{5209B346-3A91-4F14-9686-2220BB74622D}" type="pres">
      <dgm:prSet presAssocID="{665E3984-CFB6-4715-A94B-E71DF40B3F5A}" presName="root" presStyleCnt="0">
        <dgm:presLayoutVars>
          <dgm:dir/>
          <dgm:resizeHandles val="exact"/>
        </dgm:presLayoutVars>
      </dgm:prSet>
      <dgm:spPr/>
    </dgm:pt>
    <dgm:pt modelId="{C0AC3802-807D-4BE4-935C-BE4AF208E195}" type="pres">
      <dgm:prSet presAssocID="{93D9BF26-557B-4B22-9889-4C4CB85CCFC1}" presName="compNode" presStyleCnt="0"/>
      <dgm:spPr/>
    </dgm:pt>
    <dgm:pt modelId="{BEA8D8A1-15FE-403F-B00A-E81B328283A2}" type="pres">
      <dgm:prSet presAssocID="{93D9BF26-557B-4B22-9889-4C4CB85CCFC1}" presName="bgRect" presStyleLbl="bgShp" presStyleIdx="0" presStyleCnt="4" custLinFactNeighborY="-53969"/>
      <dgm:spPr/>
    </dgm:pt>
    <dgm:pt modelId="{39CBA71D-D4CC-4BC8-9A99-C7DD4AB55685}" type="pres">
      <dgm:prSet presAssocID="{93D9BF26-557B-4B22-9889-4C4CB85CCFC1}"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FDC9155E-4740-4BEA-B4FF-7CB9D375C86A}" type="pres">
      <dgm:prSet presAssocID="{93D9BF26-557B-4B22-9889-4C4CB85CCFC1}" presName="spaceRect" presStyleCnt="0"/>
      <dgm:spPr/>
    </dgm:pt>
    <dgm:pt modelId="{FA1EA87E-062A-4459-9F7F-780A498597DC}" type="pres">
      <dgm:prSet presAssocID="{93D9BF26-557B-4B22-9889-4C4CB85CCFC1}" presName="parTx" presStyleLbl="revTx" presStyleIdx="0" presStyleCnt="4">
        <dgm:presLayoutVars>
          <dgm:chMax val="0"/>
          <dgm:chPref val="0"/>
        </dgm:presLayoutVars>
      </dgm:prSet>
      <dgm:spPr/>
    </dgm:pt>
    <dgm:pt modelId="{1150CBCC-5001-4C61-B175-3F67249E01CB}" type="pres">
      <dgm:prSet presAssocID="{C96072F3-3DA7-495F-87B8-A69277D29447}" presName="sibTrans" presStyleCnt="0"/>
      <dgm:spPr/>
    </dgm:pt>
    <dgm:pt modelId="{6F4592D1-0DA4-481A-B488-FAC829ED4B33}" type="pres">
      <dgm:prSet presAssocID="{9D743BD2-4D25-44DD-BFF8-61574F1AF66D}" presName="compNode" presStyleCnt="0"/>
      <dgm:spPr/>
    </dgm:pt>
    <dgm:pt modelId="{2D6005E7-2B8F-4C97-911C-587DC15CCE79}" type="pres">
      <dgm:prSet presAssocID="{9D743BD2-4D25-44DD-BFF8-61574F1AF66D}" presName="bgRect" presStyleLbl="bgShp" presStyleIdx="1" presStyleCnt="4"/>
      <dgm:spPr/>
    </dgm:pt>
    <dgm:pt modelId="{8CE05626-3E1F-4814-81DF-47835F5DA6CD}" type="pres">
      <dgm:prSet presAssocID="{9D743BD2-4D25-44DD-BFF8-61574F1AF66D}"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pen Book"/>
        </a:ext>
      </dgm:extLst>
    </dgm:pt>
    <dgm:pt modelId="{92C6F829-E79B-417E-83BE-C9CCB1FE1B69}" type="pres">
      <dgm:prSet presAssocID="{9D743BD2-4D25-44DD-BFF8-61574F1AF66D}" presName="spaceRect" presStyleCnt="0"/>
      <dgm:spPr/>
    </dgm:pt>
    <dgm:pt modelId="{975BB5EC-AD06-460D-80BB-D6062BF9A1E7}" type="pres">
      <dgm:prSet presAssocID="{9D743BD2-4D25-44DD-BFF8-61574F1AF66D}" presName="parTx" presStyleLbl="revTx" presStyleIdx="1" presStyleCnt="4">
        <dgm:presLayoutVars>
          <dgm:chMax val="0"/>
          <dgm:chPref val="0"/>
        </dgm:presLayoutVars>
      </dgm:prSet>
      <dgm:spPr/>
    </dgm:pt>
    <dgm:pt modelId="{0575254B-F46D-4991-8BA9-088EF0F6790B}" type="pres">
      <dgm:prSet presAssocID="{A4CC5F15-77F6-49C5-90BB-544684997238}" presName="sibTrans" presStyleCnt="0"/>
      <dgm:spPr/>
    </dgm:pt>
    <dgm:pt modelId="{23021476-0E02-4C65-B7D1-711CF5C0AFA0}" type="pres">
      <dgm:prSet presAssocID="{8BEE901A-2DBF-4D86-BC63-AB977C535F6C}" presName="compNode" presStyleCnt="0"/>
      <dgm:spPr/>
    </dgm:pt>
    <dgm:pt modelId="{1A575391-3E2D-4182-A407-9929EDDA9598}" type="pres">
      <dgm:prSet presAssocID="{8BEE901A-2DBF-4D86-BC63-AB977C535F6C}" presName="bgRect" presStyleLbl="bgShp" presStyleIdx="2" presStyleCnt="4"/>
      <dgm:spPr/>
    </dgm:pt>
    <dgm:pt modelId="{F6976A22-35C2-4A6F-B4AE-ED91500F9CF9}" type="pres">
      <dgm:prSet presAssocID="{8BEE901A-2DBF-4D86-BC63-AB977C535F6C}" presName="iconRect" presStyleLbl="node1" presStyleIdx="2" presStyleCnt="4"/>
      <dgm:spPr>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dgm:spPr>
    </dgm:pt>
    <dgm:pt modelId="{31FACF18-5B16-430C-B29A-FAA64543DECF}" type="pres">
      <dgm:prSet presAssocID="{8BEE901A-2DBF-4D86-BC63-AB977C535F6C}" presName="spaceRect" presStyleCnt="0"/>
      <dgm:spPr/>
    </dgm:pt>
    <dgm:pt modelId="{B2BB59F0-8022-4636-B449-C09072753791}" type="pres">
      <dgm:prSet presAssocID="{8BEE901A-2DBF-4D86-BC63-AB977C535F6C}" presName="parTx" presStyleLbl="revTx" presStyleIdx="2" presStyleCnt="4">
        <dgm:presLayoutVars>
          <dgm:chMax val="0"/>
          <dgm:chPref val="0"/>
        </dgm:presLayoutVars>
      </dgm:prSet>
      <dgm:spPr/>
    </dgm:pt>
    <dgm:pt modelId="{6D0470F5-B729-4766-8FCF-9E6CB45A4D5A}" type="pres">
      <dgm:prSet presAssocID="{66A5181F-906D-44F9-9DEF-FFB169A3FA54}" presName="sibTrans" presStyleCnt="0"/>
      <dgm:spPr/>
    </dgm:pt>
    <dgm:pt modelId="{4DFB3A90-514E-4F21-A523-E5C57A9AC092}" type="pres">
      <dgm:prSet presAssocID="{8F6F24E3-A51C-4C7B-BCDF-F067DB40E6AC}" presName="compNode" presStyleCnt="0"/>
      <dgm:spPr/>
    </dgm:pt>
    <dgm:pt modelId="{01C09258-EDF3-4340-9643-5E9B10C5BA63}" type="pres">
      <dgm:prSet presAssocID="{8F6F24E3-A51C-4C7B-BCDF-F067DB40E6AC}" presName="bgRect" presStyleLbl="bgShp" presStyleIdx="3" presStyleCnt="4"/>
      <dgm:spPr/>
    </dgm:pt>
    <dgm:pt modelId="{4F1F95B7-DA2E-4777-93CD-86827DAC49AE}" type="pres">
      <dgm:prSet presAssocID="{8F6F24E3-A51C-4C7B-BCDF-F067DB40E6AC}" presName="iconRect" presStyleLbl="node1" presStyleIdx="3" presStyleCnt="4"/>
      <dgm:spPr>
        <a:blipFill>
          <a:blip xmlns:r="http://schemas.openxmlformats.org/officeDocument/2006/relationships" r:embed="rId1">
            <a:extLst>
              <a:ext uri="{96DAC541-7B7A-43D3-8B79-37D633B846F1}">
                <asvg:svgBlip xmlns:asvg="http://schemas.microsoft.com/office/drawing/2016/SVG/main" r:embed="rId5"/>
              </a:ext>
            </a:extLst>
          </a:blip>
          <a:srcRect/>
          <a:stretch>
            <a:fillRect/>
          </a:stretch>
        </a:blipFill>
      </dgm:spPr>
      <dgm:extLst>
        <a:ext uri="{E40237B7-FDA0-4F09-8148-C483321AD2D9}">
          <dgm14:cNvPr xmlns:dgm14="http://schemas.microsoft.com/office/drawing/2010/diagram" id="0" name="" descr="Books with solid fill"/>
        </a:ext>
      </dgm:extLst>
    </dgm:pt>
    <dgm:pt modelId="{D6A6F6F5-0B64-4D63-915B-6662CFE57D9A}" type="pres">
      <dgm:prSet presAssocID="{8F6F24E3-A51C-4C7B-BCDF-F067DB40E6AC}" presName="spaceRect" presStyleCnt="0"/>
      <dgm:spPr/>
    </dgm:pt>
    <dgm:pt modelId="{A8AD29A8-1769-4883-BC11-95BFCE173F55}" type="pres">
      <dgm:prSet presAssocID="{8F6F24E3-A51C-4C7B-BCDF-F067DB40E6AC}" presName="parTx" presStyleLbl="revTx" presStyleIdx="3" presStyleCnt="4">
        <dgm:presLayoutVars>
          <dgm:chMax val="0"/>
          <dgm:chPref val="0"/>
        </dgm:presLayoutVars>
      </dgm:prSet>
      <dgm:spPr/>
    </dgm:pt>
  </dgm:ptLst>
  <dgm:cxnLst>
    <dgm:cxn modelId="{4E0F2834-FAF8-4790-9DE0-12C1B22D6CA7}" srcId="{665E3984-CFB6-4715-A94B-E71DF40B3F5A}" destId="{93D9BF26-557B-4B22-9889-4C4CB85CCFC1}" srcOrd="0" destOrd="0" parTransId="{B3E21AEB-E74D-4DA1-BDE3-11C0DA0B12CF}" sibTransId="{C96072F3-3DA7-495F-87B8-A69277D29447}"/>
    <dgm:cxn modelId="{1777CB5D-CBCE-42A8-9B1C-801A77DFA9E3}" type="presOf" srcId="{93D9BF26-557B-4B22-9889-4C4CB85CCFC1}" destId="{FA1EA87E-062A-4459-9F7F-780A498597DC}" srcOrd="0" destOrd="0" presId="urn:microsoft.com/office/officeart/2018/2/layout/IconVerticalSolidList"/>
    <dgm:cxn modelId="{99A84C41-928E-462A-8304-D8EB69F08116}" srcId="{665E3984-CFB6-4715-A94B-E71DF40B3F5A}" destId="{8BEE901A-2DBF-4D86-BC63-AB977C535F6C}" srcOrd="2" destOrd="0" parTransId="{8C27F84E-2071-4B76-8870-1A9A7DD7A985}" sibTransId="{66A5181F-906D-44F9-9DEF-FFB169A3FA54}"/>
    <dgm:cxn modelId="{4D66285A-0B80-4B53-914A-5FF0EAE9AA72}" srcId="{665E3984-CFB6-4715-A94B-E71DF40B3F5A}" destId="{8F6F24E3-A51C-4C7B-BCDF-F067DB40E6AC}" srcOrd="3" destOrd="0" parTransId="{9B626E27-CCE9-41E8-AA7E-B1D26141F2FC}" sibTransId="{DCC3ADDD-61CE-493C-B68F-77D27B5A4D19}"/>
    <dgm:cxn modelId="{7F67678D-5147-4FC3-942A-6AE2BFB5FCA7}" type="presOf" srcId="{665E3984-CFB6-4715-A94B-E71DF40B3F5A}" destId="{5209B346-3A91-4F14-9686-2220BB74622D}" srcOrd="0" destOrd="0" presId="urn:microsoft.com/office/officeart/2018/2/layout/IconVerticalSolidList"/>
    <dgm:cxn modelId="{51209593-BFE2-464F-AE7F-005E1A41BBBA}" type="presOf" srcId="{8F6F24E3-A51C-4C7B-BCDF-F067DB40E6AC}" destId="{A8AD29A8-1769-4883-BC11-95BFCE173F55}" srcOrd="0" destOrd="0" presId="urn:microsoft.com/office/officeart/2018/2/layout/IconVerticalSolidList"/>
    <dgm:cxn modelId="{B5B957B6-745C-4CA8-863E-4EBD588C6BFD}" type="presOf" srcId="{8BEE901A-2DBF-4D86-BC63-AB977C535F6C}" destId="{B2BB59F0-8022-4636-B449-C09072753791}" srcOrd="0" destOrd="0" presId="urn:microsoft.com/office/officeart/2018/2/layout/IconVerticalSolidList"/>
    <dgm:cxn modelId="{467E56D7-53FB-4330-85D1-A5398D68D053}" type="presOf" srcId="{9D743BD2-4D25-44DD-BFF8-61574F1AF66D}" destId="{975BB5EC-AD06-460D-80BB-D6062BF9A1E7}" srcOrd="0" destOrd="0" presId="urn:microsoft.com/office/officeart/2018/2/layout/IconVerticalSolidList"/>
    <dgm:cxn modelId="{A1400BDF-7C70-435B-9EC0-6820BCFE89D5}" srcId="{665E3984-CFB6-4715-A94B-E71DF40B3F5A}" destId="{9D743BD2-4D25-44DD-BFF8-61574F1AF66D}" srcOrd="1" destOrd="0" parTransId="{7ADA6739-A274-4DB7-992A-A1ECB297B8E6}" sibTransId="{A4CC5F15-77F6-49C5-90BB-544684997238}"/>
    <dgm:cxn modelId="{719199E0-FDC7-42FD-A12B-0B114339CB6E}" type="presParOf" srcId="{5209B346-3A91-4F14-9686-2220BB74622D}" destId="{C0AC3802-807D-4BE4-935C-BE4AF208E195}" srcOrd="0" destOrd="0" presId="urn:microsoft.com/office/officeart/2018/2/layout/IconVerticalSolidList"/>
    <dgm:cxn modelId="{DF09BE3A-8514-47FB-8D00-42ED94A67BDE}" type="presParOf" srcId="{C0AC3802-807D-4BE4-935C-BE4AF208E195}" destId="{BEA8D8A1-15FE-403F-B00A-E81B328283A2}" srcOrd="0" destOrd="0" presId="urn:microsoft.com/office/officeart/2018/2/layout/IconVerticalSolidList"/>
    <dgm:cxn modelId="{C0DF91C0-3326-490F-9E3B-5CA32F4376B2}" type="presParOf" srcId="{C0AC3802-807D-4BE4-935C-BE4AF208E195}" destId="{39CBA71D-D4CC-4BC8-9A99-C7DD4AB55685}" srcOrd="1" destOrd="0" presId="urn:microsoft.com/office/officeart/2018/2/layout/IconVerticalSolidList"/>
    <dgm:cxn modelId="{B253D72B-6B96-4557-A346-39B0D795D2C9}" type="presParOf" srcId="{C0AC3802-807D-4BE4-935C-BE4AF208E195}" destId="{FDC9155E-4740-4BEA-B4FF-7CB9D375C86A}" srcOrd="2" destOrd="0" presId="urn:microsoft.com/office/officeart/2018/2/layout/IconVerticalSolidList"/>
    <dgm:cxn modelId="{D28D4C57-0B63-45B2-BAE4-3A53282AC2C0}" type="presParOf" srcId="{C0AC3802-807D-4BE4-935C-BE4AF208E195}" destId="{FA1EA87E-062A-4459-9F7F-780A498597DC}" srcOrd="3" destOrd="0" presId="urn:microsoft.com/office/officeart/2018/2/layout/IconVerticalSolidList"/>
    <dgm:cxn modelId="{6EE3A9E8-356A-455D-9DCA-546277E2E2BC}" type="presParOf" srcId="{5209B346-3A91-4F14-9686-2220BB74622D}" destId="{1150CBCC-5001-4C61-B175-3F67249E01CB}" srcOrd="1" destOrd="0" presId="urn:microsoft.com/office/officeart/2018/2/layout/IconVerticalSolidList"/>
    <dgm:cxn modelId="{EB5D52AA-9775-4442-BD53-D6F2DA9FA52C}" type="presParOf" srcId="{5209B346-3A91-4F14-9686-2220BB74622D}" destId="{6F4592D1-0DA4-481A-B488-FAC829ED4B33}" srcOrd="2" destOrd="0" presId="urn:microsoft.com/office/officeart/2018/2/layout/IconVerticalSolidList"/>
    <dgm:cxn modelId="{51572910-7B35-4D96-A0D5-D0E1A10076DA}" type="presParOf" srcId="{6F4592D1-0DA4-481A-B488-FAC829ED4B33}" destId="{2D6005E7-2B8F-4C97-911C-587DC15CCE79}" srcOrd="0" destOrd="0" presId="urn:microsoft.com/office/officeart/2018/2/layout/IconVerticalSolidList"/>
    <dgm:cxn modelId="{A70041E2-DC73-4C8A-9894-EE62B62CD803}" type="presParOf" srcId="{6F4592D1-0DA4-481A-B488-FAC829ED4B33}" destId="{8CE05626-3E1F-4814-81DF-47835F5DA6CD}" srcOrd="1" destOrd="0" presId="urn:microsoft.com/office/officeart/2018/2/layout/IconVerticalSolidList"/>
    <dgm:cxn modelId="{71241FC5-1D6E-42F5-9CD1-6CFC210A490F}" type="presParOf" srcId="{6F4592D1-0DA4-481A-B488-FAC829ED4B33}" destId="{92C6F829-E79B-417E-83BE-C9CCB1FE1B69}" srcOrd="2" destOrd="0" presId="urn:microsoft.com/office/officeart/2018/2/layout/IconVerticalSolidList"/>
    <dgm:cxn modelId="{49A5F961-0FFE-4CF5-9D15-4020D956F25A}" type="presParOf" srcId="{6F4592D1-0DA4-481A-B488-FAC829ED4B33}" destId="{975BB5EC-AD06-460D-80BB-D6062BF9A1E7}" srcOrd="3" destOrd="0" presId="urn:microsoft.com/office/officeart/2018/2/layout/IconVerticalSolidList"/>
    <dgm:cxn modelId="{546AD19A-0CD3-47AF-ACDD-310E2F7A4CD6}" type="presParOf" srcId="{5209B346-3A91-4F14-9686-2220BB74622D}" destId="{0575254B-F46D-4991-8BA9-088EF0F6790B}" srcOrd="3" destOrd="0" presId="urn:microsoft.com/office/officeart/2018/2/layout/IconVerticalSolidList"/>
    <dgm:cxn modelId="{E8CD47F6-06AC-493C-8312-42947FFE83F7}" type="presParOf" srcId="{5209B346-3A91-4F14-9686-2220BB74622D}" destId="{23021476-0E02-4C65-B7D1-711CF5C0AFA0}" srcOrd="4" destOrd="0" presId="urn:microsoft.com/office/officeart/2018/2/layout/IconVerticalSolidList"/>
    <dgm:cxn modelId="{BCC42804-26C7-4285-B262-41BAD2A91DC7}" type="presParOf" srcId="{23021476-0E02-4C65-B7D1-711CF5C0AFA0}" destId="{1A575391-3E2D-4182-A407-9929EDDA9598}" srcOrd="0" destOrd="0" presId="urn:microsoft.com/office/officeart/2018/2/layout/IconVerticalSolidList"/>
    <dgm:cxn modelId="{A741B16F-CB1F-4883-B803-77B5CE2F8C0E}" type="presParOf" srcId="{23021476-0E02-4C65-B7D1-711CF5C0AFA0}" destId="{F6976A22-35C2-4A6F-B4AE-ED91500F9CF9}" srcOrd="1" destOrd="0" presId="urn:microsoft.com/office/officeart/2018/2/layout/IconVerticalSolidList"/>
    <dgm:cxn modelId="{4D81BD96-2793-4DE9-B551-803426A13663}" type="presParOf" srcId="{23021476-0E02-4C65-B7D1-711CF5C0AFA0}" destId="{31FACF18-5B16-430C-B29A-FAA64543DECF}" srcOrd="2" destOrd="0" presId="urn:microsoft.com/office/officeart/2018/2/layout/IconVerticalSolidList"/>
    <dgm:cxn modelId="{D698D5E6-9CB5-4C10-97EF-1DDD46CA1FD9}" type="presParOf" srcId="{23021476-0E02-4C65-B7D1-711CF5C0AFA0}" destId="{B2BB59F0-8022-4636-B449-C09072753791}" srcOrd="3" destOrd="0" presId="urn:microsoft.com/office/officeart/2018/2/layout/IconVerticalSolidList"/>
    <dgm:cxn modelId="{1F78D174-ABA2-4548-B6FB-BAF3FBE2BDFB}" type="presParOf" srcId="{5209B346-3A91-4F14-9686-2220BB74622D}" destId="{6D0470F5-B729-4766-8FCF-9E6CB45A4D5A}" srcOrd="5" destOrd="0" presId="urn:microsoft.com/office/officeart/2018/2/layout/IconVerticalSolidList"/>
    <dgm:cxn modelId="{0B0142FC-A5B3-4E4B-94D9-738BEC393D18}" type="presParOf" srcId="{5209B346-3A91-4F14-9686-2220BB74622D}" destId="{4DFB3A90-514E-4F21-A523-E5C57A9AC092}" srcOrd="6" destOrd="0" presId="urn:microsoft.com/office/officeart/2018/2/layout/IconVerticalSolidList"/>
    <dgm:cxn modelId="{94D96E6D-8EA6-417E-9B60-752838401DD9}" type="presParOf" srcId="{4DFB3A90-514E-4F21-A523-E5C57A9AC092}" destId="{01C09258-EDF3-4340-9643-5E9B10C5BA63}" srcOrd="0" destOrd="0" presId="urn:microsoft.com/office/officeart/2018/2/layout/IconVerticalSolidList"/>
    <dgm:cxn modelId="{04BBE295-7190-4E24-AD22-CAADCC7C256B}" type="presParOf" srcId="{4DFB3A90-514E-4F21-A523-E5C57A9AC092}" destId="{4F1F95B7-DA2E-4777-93CD-86827DAC49AE}" srcOrd="1" destOrd="0" presId="urn:microsoft.com/office/officeart/2018/2/layout/IconVerticalSolidList"/>
    <dgm:cxn modelId="{BCE401CA-3EB1-4D02-8DDC-3560D56573BA}" type="presParOf" srcId="{4DFB3A90-514E-4F21-A523-E5C57A9AC092}" destId="{D6A6F6F5-0B64-4D63-915B-6662CFE57D9A}" srcOrd="2" destOrd="0" presId="urn:microsoft.com/office/officeart/2018/2/layout/IconVerticalSolidList"/>
    <dgm:cxn modelId="{7F8F104F-5BFF-4F17-A22F-C9BCE7D3D884}" type="presParOf" srcId="{4DFB3A90-514E-4F21-A523-E5C57A9AC092}" destId="{A8AD29A8-1769-4883-BC11-95BFCE173F55}"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C9BE937-8458-4313-846A-12C271492AC2}"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EF97F114-1016-4ED1-859F-1F7A5CE4F391}">
      <dgm:prSet/>
      <dgm:spPr/>
      <dgm:t>
        <a:bodyPr/>
        <a:lstStyle/>
        <a:p>
          <a:r>
            <a:rPr lang="en-GB" b="1" dirty="0"/>
            <a:t>Spellings</a:t>
          </a:r>
          <a:endParaRPr lang="en-US" dirty="0"/>
        </a:p>
      </dgm:t>
    </dgm:pt>
    <dgm:pt modelId="{BF9BC18C-1EA9-46B3-B236-AF0C42A03EE0}" type="parTrans" cxnId="{14B5994F-C405-4C3A-9957-B0B4CBAAE4A1}">
      <dgm:prSet/>
      <dgm:spPr/>
      <dgm:t>
        <a:bodyPr/>
        <a:lstStyle/>
        <a:p>
          <a:endParaRPr lang="en-US"/>
        </a:p>
      </dgm:t>
    </dgm:pt>
    <dgm:pt modelId="{856F8179-4C49-48B1-8BF0-08773518D633}" type="sibTrans" cxnId="{14B5994F-C405-4C3A-9957-B0B4CBAAE4A1}">
      <dgm:prSet/>
      <dgm:spPr/>
      <dgm:t>
        <a:bodyPr/>
        <a:lstStyle/>
        <a:p>
          <a:endParaRPr lang="en-US"/>
        </a:p>
      </dgm:t>
    </dgm:pt>
    <dgm:pt modelId="{92D2C485-53D0-4FD5-97EA-2F2CBDB95781}">
      <dgm:prSet/>
      <dgm:spPr/>
      <dgm:t>
        <a:bodyPr/>
        <a:lstStyle/>
        <a:p>
          <a:r>
            <a:rPr lang="en-GB" dirty="0"/>
            <a:t>We will have a spelling test on Wednesdays. New words will be given on a Friday.</a:t>
          </a:r>
          <a:endParaRPr lang="en-US" dirty="0"/>
        </a:p>
      </dgm:t>
    </dgm:pt>
    <dgm:pt modelId="{ABE83580-B362-41C6-95E5-EFA6CA6CF7FB}" type="parTrans" cxnId="{13004967-99BC-4D50-8E89-3F887F2381EE}">
      <dgm:prSet/>
      <dgm:spPr/>
      <dgm:t>
        <a:bodyPr/>
        <a:lstStyle/>
        <a:p>
          <a:endParaRPr lang="en-US"/>
        </a:p>
      </dgm:t>
    </dgm:pt>
    <dgm:pt modelId="{AC34869A-BD8F-4D57-ABB7-69B392113BC6}" type="sibTrans" cxnId="{13004967-99BC-4D50-8E89-3F887F2381EE}">
      <dgm:prSet/>
      <dgm:spPr/>
      <dgm:t>
        <a:bodyPr/>
        <a:lstStyle/>
        <a:p>
          <a:endParaRPr lang="en-US"/>
        </a:p>
      </dgm:t>
    </dgm:pt>
    <dgm:pt modelId="{CCDAB1E5-411D-45B0-8C25-D5CE13C5C62C}">
      <dgm:prSet/>
      <dgm:spPr/>
      <dgm:t>
        <a:bodyPr/>
        <a:lstStyle/>
        <a:p>
          <a:r>
            <a:rPr lang="en-GB" dirty="0"/>
            <a:t>Spellings should be practised regularly at home. They will also be on Spelling Frame to practise. The children’s individual log in is in the front of their reading record. </a:t>
          </a:r>
          <a:endParaRPr lang="en-US" dirty="0"/>
        </a:p>
      </dgm:t>
    </dgm:pt>
    <dgm:pt modelId="{C05A431B-C13C-47AB-B89C-5A90F49F91B7}" type="parTrans" cxnId="{179E9DC3-B8E5-493E-B021-2B6C1603AB9C}">
      <dgm:prSet/>
      <dgm:spPr/>
      <dgm:t>
        <a:bodyPr/>
        <a:lstStyle/>
        <a:p>
          <a:endParaRPr lang="en-US"/>
        </a:p>
      </dgm:t>
    </dgm:pt>
    <dgm:pt modelId="{779111EA-46A2-4CD2-B8BF-DE2C18C0DB44}" type="sibTrans" cxnId="{179E9DC3-B8E5-493E-B021-2B6C1603AB9C}">
      <dgm:prSet/>
      <dgm:spPr/>
      <dgm:t>
        <a:bodyPr/>
        <a:lstStyle/>
        <a:p>
          <a:endParaRPr lang="en-US"/>
        </a:p>
      </dgm:t>
    </dgm:pt>
    <dgm:pt modelId="{E53C03D6-FAF1-4768-8A8C-F416CEABF224}">
      <dgm:prSet/>
      <dgm:spPr/>
      <dgm:t>
        <a:bodyPr/>
        <a:lstStyle/>
        <a:p>
          <a:r>
            <a:rPr lang="en-GB" dirty="0"/>
            <a:t>Some words may be those they have already taken home to practise before as they will be words that we discover they have not remembered and are not applying in their written work and so need more practise on. </a:t>
          </a:r>
          <a:endParaRPr lang="en-US" dirty="0"/>
        </a:p>
      </dgm:t>
    </dgm:pt>
    <dgm:pt modelId="{24F6501D-CB31-4D00-83DF-37118C88DF45}" type="parTrans" cxnId="{43A3851A-13E1-4784-88D0-EE2999A079B3}">
      <dgm:prSet/>
      <dgm:spPr/>
      <dgm:t>
        <a:bodyPr/>
        <a:lstStyle/>
        <a:p>
          <a:endParaRPr lang="en-US"/>
        </a:p>
      </dgm:t>
    </dgm:pt>
    <dgm:pt modelId="{203CF924-DAD8-4179-8996-12CA45BDD8AC}" type="sibTrans" cxnId="{43A3851A-13E1-4784-88D0-EE2999A079B3}">
      <dgm:prSet/>
      <dgm:spPr/>
      <dgm:t>
        <a:bodyPr/>
        <a:lstStyle/>
        <a:p>
          <a:endParaRPr lang="en-US"/>
        </a:p>
      </dgm:t>
    </dgm:pt>
    <dgm:pt modelId="{653B6691-B81F-43EC-8AD5-F7055C2B5306}">
      <dgm:prSet/>
      <dgm:spPr/>
      <dgm:t>
        <a:bodyPr/>
        <a:lstStyle/>
        <a:p>
          <a:r>
            <a:rPr lang="en-GB" dirty="0"/>
            <a:t>Some may be words they already know in order to build confidence.</a:t>
          </a:r>
          <a:endParaRPr lang="en-US" dirty="0"/>
        </a:p>
      </dgm:t>
    </dgm:pt>
    <dgm:pt modelId="{8823D0DF-7358-4805-B52C-5AE463136FD3}" type="parTrans" cxnId="{453E99DD-C27E-4FAA-9D24-525B20D401A8}">
      <dgm:prSet/>
      <dgm:spPr/>
      <dgm:t>
        <a:bodyPr/>
        <a:lstStyle/>
        <a:p>
          <a:endParaRPr lang="en-US"/>
        </a:p>
      </dgm:t>
    </dgm:pt>
    <dgm:pt modelId="{A7DE8E0B-8765-46A6-85E0-49C344945237}" type="sibTrans" cxnId="{453E99DD-C27E-4FAA-9D24-525B20D401A8}">
      <dgm:prSet/>
      <dgm:spPr/>
      <dgm:t>
        <a:bodyPr/>
        <a:lstStyle/>
        <a:p>
          <a:endParaRPr lang="en-US"/>
        </a:p>
      </dgm:t>
    </dgm:pt>
    <dgm:pt modelId="{A84E216B-7ACB-4ECF-8E6C-1E84C40E730C}" type="pres">
      <dgm:prSet presAssocID="{BC9BE937-8458-4313-846A-12C271492AC2}" presName="root" presStyleCnt="0">
        <dgm:presLayoutVars>
          <dgm:dir/>
          <dgm:resizeHandles val="exact"/>
        </dgm:presLayoutVars>
      </dgm:prSet>
      <dgm:spPr/>
    </dgm:pt>
    <dgm:pt modelId="{C23CF7E6-EF04-42AC-BC38-CCC3B8C85DBF}" type="pres">
      <dgm:prSet presAssocID="{EF97F114-1016-4ED1-859F-1F7A5CE4F391}" presName="compNode" presStyleCnt="0"/>
      <dgm:spPr/>
    </dgm:pt>
    <dgm:pt modelId="{EAB98E44-70EA-4358-A061-688E99776EA3}" type="pres">
      <dgm:prSet presAssocID="{EF97F114-1016-4ED1-859F-1F7A5CE4F391}" presName="bgRect" presStyleLbl="bgShp" presStyleIdx="0" presStyleCnt="5" custLinFactNeighborY="-22164"/>
      <dgm:spPr/>
    </dgm:pt>
    <dgm:pt modelId="{C73D4CF6-72EF-46C6-8900-1CF0023C26A9}" type="pres">
      <dgm:prSet presAssocID="{EF97F114-1016-4ED1-859F-1F7A5CE4F391}"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encil"/>
        </a:ext>
      </dgm:extLst>
    </dgm:pt>
    <dgm:pt modelId="{DC5A9F84-93CF-4DC1-A888-F1B703BE1D14}" type="pres">
      <dgm:prSet presAssocID="{EF97F114-1016-4ED1-859F-1F7A5CE4F391}" presName="spaceRect" presStyleCnt="0"/>
      <dgm:spPr/>
    </dgm:pt>
    <dgm:pt modelId="{21647CF7-9DF6-4A36-9305-806F0B8BE62D}" type="pres">
      <dgm:prSet presAssocID="{EF97F114-1016-4ED1-859F-1F7A5CE4F391}" presName="parTx" presStyleLbl="revTx" presStyleIdx="0" presStyleCnt="5">
        <dgm:presLayoutVars>
          <dgm:chMax val="0"/>
          <dgm:chPref val="0"/>
        </dgm:presLayoutVars>
      </dgm:prSet>
      <dgm:spPr/>
    </dgm:pt>
    <dgm:pt modelId="{DE37A773-0717-44FC-A6D8-2B578DAF6947}" type="pres">
      <dgm:prSet presAssocID="{856F8179-4C49-48B1-8BF0-08773518D633}" presName="sibTrans" presStyleCnt="0"/>
      <dgm:spPr/>
    </dgm:pt>
    <dgm:pt modelId="{1A890AA1-2F2B-464A-9E00-4B7F79B2491C}" type="pres">
      <dgm:prSet presAssocID="{92D2C485-53D0-4FD5-97EA-2F2CBDB95781}" presName="compNode" presStyleCnt="0"/>
      <dgm:spPr/>
    </dgm:pt>
    <dgm:pt modelId="{F366D1D2-CA85-4682-9112-15D0E4DCB611}" type="pres">
      <dgm:prSet presAssocID="{92D2C485-53D0-4FD5-97EA-2F2CBDB95781}" presName="bgRect" presStyleLbl="bgShp" presStyleIdx="1" presStyleCnt="5"/>
      <dgm:spPr/>
    </dgm:pt>
    <dgm:pt modelId="{6F6C460A-1C8D-4C11-AF74-975ED529631C}" type="pres">
      <dgm:prSet presAssocID="{92D2C485-53D0-4FD5-97EA-2F2CBDB95781}"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96DD9941-E570-4FF2-A0DF-52723E7C07E3}" type="pres">
      <dgm:prSet presAssocID="{92D2C485-53D0-4FD5-97EA-2F2CBDB95781}" presName="spaceRect" presStyleCnt="0"/>
      <dgm:spPr/>
    </dgm:pt>
    <dgm:pt modelId="{CD5B1FED-45AA-4934-8732-9097FF2A30D2}" type="pres">
      <dgm:prSet presAssocID="{92D2C485-53D0-4FD5-97EA-2F2CBDB95781}" presName="parTx" presStyleLbl="revTx" presStyleIdx="1" presStyleCnt="5">
        <dgm:presLayoutVars>
          <dgm:chMax val="0"/>
          <dgm:chPref val="0"/>
        </dgm:presLayoutVars>
      </dgm:prSet>
      <dgm:spPr/>
    </dgm:pt>
    <dgm:pt modelId="{75678336-F5E8-4C8C-B99C-6A123A9FDF2C}" type="pres">
      <dgm:prSet presAssocID="{AC34869A-BD8F-4D57-ABB7-69B392113BC6}" presName="sibTrans" presStyleCnt="0"/>
      <dgm:spPr/>
    </dgm:pt>
    <dgm:pt modelId="{8B6A60CF-B944-4F8B-B73B-FC57EF5B4AFA}" type="pres">
      <dgm:prSet presAssocID="{CCDAB1E5-411D-45B0-8C25-D5CE13C5C62C}" presName="compNode" presStyleCnt="0"/>
      <dgm:spPr/>
    </dgm:pt>
    <dgm:pt modelId="{F9818E4B-EECA-48D7-AADD-D135C28584D8}" type="pres">
      <dgm:prSet presAssocID="{CCDAB1E5-411D-45B0-8C25-D5CE13C5C62C}" presName="bgRect" presStyleLbl="bgShp" presStyleIdx="2" presStyleCnt="5"/>
      <dgm:spPr/>
    </dgm:pt>
    <dgm:pt modelId="{E08434AD-E866-4D2A-B77C-523B3B36387E}" type="pres">
      <dgm:prSet presAssocID="{CCDAB1E5-411D-45B0-8C25-D5CE13C5C62C}"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oothbrush"/>
        </a:ext>
      </dgm:extLst>
    </dgm:pt>
    <dgm:pt modelId="{4A6E5139-52DB-4655-92B2-3CD401797C84}" type="pres">
      <dgm:prSet presAssocID="{CCDAB1E5-411D-45B0-8C25-D5CE13C5C62C}" presName="spaceRect" presStyleCnt="0"/>
      <dgm:spPr/>
    </dgm:pt>
    <dgm:pt modelId="{9D8861DE-0B70-4A19-979F-095762EE8DBB}" type="pres">
      <dgm:prSet presAssocID="{CCDAB1E5-411D-45B0-8C25-D5CE13C5C62C}" presName="parTx" presStyleLbl="revTx" presStyleIdx="2" presStyleCnt="5">
        <dgm:presLayoutVars>
          <dgm:chMax val="0"/>
          <dgm:chPref val="0"/>
        </dgm:presLayoutVars>
      </dgm:prSet>
      <dgm:spPr/>
    </dgm:pt>
    <dgm:pt modelId="{FD15244C-F27A-4517-8DF3-DE56B466086E}" type="pres">
      <dgm:prSet presAssocID="{779111EA-46A2-4CD2-B8BF-DE2C18C0DB44}" presName="sibTrans" presStyleCnt="0"/>
      <dgm:spPr/>
    </dgm:pt>
    <dgm:pt modelId="{337290BC-1DC3-4EB4-BD10-11F93497D9E3}" type="pres">
      <dgm:prSet presAssocID="{E53C03D6-FAF1-4768-8A8C-F416CEABF224}" presName="compNode" presStyleCnt="0"/>
      <dgm:spPr/>
    </dgm:pt>
    <dgm:pt modelId="{42DB24F9-C7F5-4A77-86E5-0C095A011985}" type="pres">
      <dgm:prSet presAssocID="{E53C03D6-FAF1-4768-8A8C-F416CEABF224}" presName="bgRect" presStyleLbl="bgShp" presStyleIdx="3" presStyleCnt="5" custLinFactNeighborX="16" custLinFactNeighborY="-7017"/>
      <dgm:spPr/>
    </dgm:pt>
    <dgm:pt modelId="{6E3704AF-C7E3-462A-8127-6B6EDE72BF2C}" type="pres">
      <dgm:prSet presAssocID="{E53C03D6-FAF1-4768-8A8C-F416CEABF224}"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Open Book"/>
        </a:ext>
      </dgm:extLst>
    </dgm:pt>
    <dgm:pt modelId="{D696CC9E-CE34-43D6-8945-EFA03C31EF8B}" type="pres">
      <dgm:prSet presAssocID="{E53C03D6-FAF1-4768-8A8C-F416CEABF224}" presName="spaceRect" presStyleCnt="0"/>
      <dgm:spPr/>
    </dgm:pt>
    <dgm:pt modelId="{6CCF3BA3-61A5-4490-BD5E-37BCFE6305D7}" type="pres">
      <dgm:prSet presAssocID="{E53C03D6-FAF1-4768-8A8C-F416CEABF224}" presName="parTx" presStyleLbl="revTx" presStyleIdx="3" presStyleCnt="5">
        <dgm:presLayoutVars>
          <dgm:chMax val="0"/>
          <dgm:chPref val="0"/>
        </dgm:presLayoutVars>
      </dgm:prSet>
      <dgm:spPr/>
    </dgm:pt>
    <dgm:pt modelId="{48706D8D-F1F5-441A-AEFD-A74B1FA1D365}" type="pres">
      <dgm:prSet presAssocID="{203CF924-DAD8-4179-8996-12CA45BDD8AC}" presName="sibTrans" presStyleCnt="0"/>
      <dgm:spPr/>
    </dgm:pt>
    <dgm:pt modelId="{BBD295AD-578B-4C3E-AF5D-8FBEF26927EE}" type="pres">
      <dgm:prSet presAssocID="{653B6691-B81F-43EC-8AD5-F7055C2B5306}" presName="compNode" presStyleCnt="0"/>
      <dgm:spPr/>
    </dgm:pt>
    <dgm:pt modelId="{D3AE14DE-5E15-4ACE-9F0F-64131950FB5E}" type="pres">
      <dgm:prSet presAssocID="{653B6691-B81F-43EC-8AD5-F7055C2B5306}" presName="bgRect" presStyleLbl="bgShp" presStyleIdx="4" presStyleCnt="5"/>
      <dgm:spPr/>
    </dgm:pt>
    <dgm:pt modelId="{4BDDC0F0-C50B-43FE-B0AE-936E6A6F6838}" type="pres">
      <dgm:prSet presAssocID="{653B6691-B81F-43EC-8AD5-F7055C2B5306}"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Light Bulb and Gear"/>
        </a:ext>
      </dgm:extLst>
    </dgm:pt>
    <dgm:pt modelId="{7193AF95-4C21-4797-86D2-E1E913D063F6}" type="pres">
      <dgm:prSet presAssocID="{653B6691-B81F-43EC-8AD5-F7055C2B5306}" presName="spaceRect" presStyleCnt="0"/>
      <dgm:spPr/>
    </dgm:pt>
    <dgm:pt modelId="{EC8D4C1B-5BBE-4277-89F0-C536382B04EF}" type="pres">
      <dgm:prSet presAssocID="{653B6691-B81F-43EC-8AD5-F7055C2B5306}" presName="parTx" presStyleLbl="revTx" presStyleIdx="4" presStyleCnt="5">
        <dgm:presLayoutVars>
          <dgm:chMax val="0"/>
          <dgm:chPref val="0"/>
        </dgm:presLayoutVars>
      </dgm:prSet>
      <dgm:spPr/>
    </dgm:pt>
  </dgm:ptLst>
  <dgm:cxnLst>
    <dgm:cxn modelId="{19C12E1A-192A-4EF1-B62E-51A9C4EDABAA}" type="presOf" srcId="{EF97F114-1016-4ED1-859F-1F7A5CE4F391}" destId="{21647CF7-9DF6-4A36-9305-806F0B8BE62D}" srcOrd="0" destOrd="0" presId="urn:microsoft.com/office/officeart/2018/2/layout/IconVerticalSolidList"/>
    <dgm:cxn modelId="{43A3851A-13E1-4784-88D0-EE2999A079B3}" srcId="{BC9BE937-8458-4313-846A-12C271492AC2}" destId="{E53C03D6-FAF1-4768-8A8C-F416CEABF224}" srcOrd="3" destOrd="0" parTransId="{24F6501D-CB31-4D00-83DF-37118C88DF45}" sibTransId="{203CF924-DAD8-4179-8996-12CA45BDD8AC}"/>
    <dgm:cxn modelId="{0F4D192D-0BEE-4566-B200-E795A6C02AA7}" type="presOf" srcId="{E53C03D6-FAF1-4768-8A8C-F416CEABF224}" destId="{6CCF3BA3-61A5-4490-BD5E-37BCFE6305D7}" srcOrd="0" destOrd="0" presId="urn:microsoft.com/office/officeart/2018/2/layout/IconVerticalSolidList"/>
    <dgm:cxn modelId="{13004967-99BC-4D50-8E89-3F887F2381EE}" srcId="{BC9BE937-8458-4313-846A-12C271492AC2}" destId="{92D2C485-53D0-4FD5-97EA-2F2CBDB95781}" srcOrd="1" destOrd="0" parTransId="{ABE83580-B362-41C6-95E5-EFA6CA6CF7FB}" sibTransId="{AC34869A-BD8F-4D57-ABB7-69B392113BC6}"/>
    <dgm:cxn modelId="{14B5994F-C405-4C3A-9957-B0B4CBAAE4A1}" srcId="{BC9BE937-8458-4313-846A-12C271492AC2}" destId="{EF97F114-1016-4ED1-859F-1F7A5CE4F391}" srcOrd="0" destOrd="0" parTransId="{BF9BC18C-1EA9-46B3-B236-AF0C42A03EE0}" sibTransId="{856F8179-4C49-48B1-8BF0-08773518D633}"/>
    <dgm:cxn modelId="{5FBB9976-2CA1-4629-8B35-2CA68D93669C}" type="presOf" srcId="{92D2C485-53D0-4FD5-97EA-2F2CBDB95781}" destId="{CD5B1FED-45AA-4934-8732-9097FF2A30D2}" srcOrd="0" destOrd="0" presId="urn:microsoft.com/office/officeart/2018/2/layout/IconVerticalSolidList"/>
    <dgm:cxn modelId="{8C31B57A-8DD0-4576-ABB6-00543701A2A9}" type="presOf" srcId="{BC9BE937-8458-4313-846A-12C271492AC2}" destId="{A84E216B-7ACB-4ECF-8E6C-1E84C40E730C}" srcOrd="0" destOrd="0" presId="urn:microsoft.com/office/officeart/2018/2/layout/IconVerticalSolidList"/>
    <dgm:cxn modelId="{4DC65494-EFE3-4194-B04E-2CFD8A89B753}" type="presOf" srcId="{653B6691-B81F-43EC-8AD5-F7055C2B5306}" destId="{EC8D4C1B-5BBE-4277-89F0-C536382B04EF}" srcOrd="0" destOrd="0" presId="urn:microsoft.com/office/officeart/2018/2/layout/IconVerticalSolidList"/>
    <dgm:cxn modelId="{46C4719A-8FB6-42DF-96E9-53EE3E20279D}" type="presOf" srcId="{CCDAB1E5-411D-45B0-8C25-D5CE13C5C62C}" destId="{9D8861DE-0B70-4A19-979F-095762EE8DBB}" srcOrd="0" destOrd="0" presId="urn:microsoft.com/office/officeart/2018/2/layout/IconVerticalSolidList"/>
    <dgm:cxn modelId="{179E9DC3-B8E5-493E-B021-2B6C1603AB9C}" srcId="{BC9BE937-8458-4313-846A-12C271492AC2}" destId="{CCDAB1E5-411D-45B0-8C25-D5CE13C5C62C}" srcOrd="2" destOrd="0" parTransId="{C05A431B-C13C-47AB-B89C-5A90F49F91B7}" sibTransId="{779111EA-46A2-4CD2-B8BF-DE2C18C0DB44}"/>
    <dgm:cxn modelId="{453E99DD-C27E-4FAA-9D24-525B20D401A8}" srcId="{BC9BE937-8458-4313-846A-12C271492AC2}" destId="{653B6691-B81F-43EC-8AD5-F7055C2B5306}" srcOrd="4" destOrd="0" parTransId="{8823D0DF-7358-4805-B52C-5AE463136FD3}" sibTransId="{A7DE8E0B-8765-46A6-85E0-49C344945237}"/>
    <dgm:cxn modelId="{25F3E2DC-41B1-4DC3-8A9E-B79444D12CC7}" type="presParOf" srcId="{A84E216B-7ACB-4ECF-8E6C-1E84C40E730C}" destId="{C23CF7E6-EF04-42AC-BC38-CCC3B8C85DBF}" srcOrd="0" destOrd="0" presId="urn:microsoft.com/office/officeart/2018/2/layout/IconVerticalSolidList"/>
    <dgm:cxn modelId="{8C450083-F522-441E-9387-A051957D21C5}" type="presParOf" srcId="{C23CF7E6-EF04-42AC-BC38-CCC3B8C85DBF}" destId="{EAB98E44-70EA-4358-A061-688E99776EA3}" srcOrd="0" destOrd="0" presId="urn:microsoft.com/office/officeart/2018/2/layout/IconVerticalSolidList"/>
    <dgm:cxn modelId="{9FE7CF2F-B7D9-488E-9258-BE46AC67B056}" type="presParOf" srcId="{C23CF7E6-EF04-42AC-BC38-CCC3B8C85DBF}" destId="{C73D4CF6-72EF-46C6-8900-1CF0023C26A9}" srcOrd="1" destOrd="0" presId="urn:microsoft.com/office/officeart/2018/2/layout/IconVerticalSolidList"/>
    <dgm:cxn modelId="{D93C1A10-4502-40C8-A3ED-1064EB273782}" type="presParOf" srcId="{C23CF7E6-EF04-42AC-BC38-CCC3B8C85DBF}" destId="{DC5A9F84-93CF-4DC1-A888-F1B703BE1D14}" srcOrd="2" destOrd="0" presId="urn:microsoft.com/office/officeart/2018/2/layout/IconVerticalSolidList"/>
    <dgm:cxn modelId="{9B9E9F3D-DF3F-42AA-8E2D-22ECF2F5ECDB}" type="presParOf" srcId="{C23CF7E6-EF04-42AC-BC38-CCC3B8C85DBF}" destId="{21647CF7-9DF6-4A36-9305-806F0B8BE62D}" srcOrd="3" destOrd="0" presId="urn:microsoft.com/office/officeart/2018/2/layout/IconVerticalSolidList"/>
    <dgm:cxn modelId="{88D836FE-6EE3-46A1-A246-0A1010BF54BD}" type="presParOf" srcId="{A84E216B-7ACB-4ECF-8E6C-1E84C40E730C}" destId="{DE37A773-0717-44FC-A6D8-2B578DAF6947}" srcOrd="1" destOrd="0" presId="urn:microsoft.com/office/officeart/2018/2/layout/IconVerticalSolidList"/>
    <dgm:cxn modelId="{E0E81914-1087-42F0-838A-877466FB1CEC}" type="presParOf" srcId="{A84E216B-7ACB-4ECF-8E6C-1E84C40E730C}" destId="{1A890AA1-2F2B-464A-9E00-4B7F79B2491C}" srcOrd="2" destOrd="0" presId="urn:microsoft.com/office/officeart/2018/2/layout/IconVerticalSolidList"/>
    <dgm:cxn modelId="{286A621A-F43D-4AD2-88ED-4318F1D196EF}" type="presParOf" srcId="{1A890AA1-2F2B-464A-9E00-4B7F79B2491C}" destId="{F366D1D2-CA85-4682-9112-15D0E4DCB611}" srcOrd="0" destOrd="0" presId="urn:microsoft.com/office/officeart/2018/2/layout/IconVerticalSolidList"/>
    <dgm:cxn modelId="{C82DCEBF-CFC9-49B0-8FEA-38AA4C432E8A}" type="presParOf" srcId="{1A890AA1-2F2B-464A-9E00-4B7F79B2491C}" destId="{6F6C460A-1C8D-4C11-AF74-975ED529631C}" srcOrd="1" destOrd="0" presId="urn:microsoft.com/office/officeart/2018/2/layout/IconVerticalSolidList"/>
    <dgm:cxn modelId="{1147E939-CB1E-43EA-B84D-18296A90C977}" type="presParOf" srcId="{1A890AA1-2F2B-464A-9E00-4B7F79B2491C}" destId="{96DD9941-E570-4FF2-A0DF-52723E7C07E3}" srcOrd="2" destOrd="0" presId="urn:microsoft.com/office/officeart/2018/2/layout/IconVerticalSolidList"/>
    <dgm:cxn modelId="{10254625-86AA-434F-9476-3F6FDC9C9ED4}" type="presParOf" srcId="{1A890AA1-2F2B-464A-9E00-4B7F79B2491C}" destId="{CD5B1FED-45AA-4934-8732-9097FF2A30D2}" srcOrd="3" destOrd="0" presId="urn:microsoft.com/office/officeart/2018/2/layout/IconVerticalSolidList"/>
    <dgm:cxn modelId="{E03D5ABA-BEE1-4F92-BFE6-828A4893D35E}" type="presParOf" srcId="{A84E216B-7ACB-4ECF-8E6C-1E84C40E730C}" destId="{75678336-F5E8-4C8C-B99C-6A123A9FDF2C}" srcOrd="3" destOrd="0" presId="urn:microsoft.com/office/officeart/2018/2/layout/IconVerticalSolidList"/>
    <dgm:cxn modelId="{A1316FEA-52B0-4E8C-9860-62B8979FE30A}" type="presParOf" srcId="{A84E216B-7ACB-4ECF-8E6C-1E84C40E730C}" destId="{8B6A60CF-B944-4F8B-B73B-FC57EF5B4AFA}" srcOrd="4" destOrd="0" presId="urn:microsoft.com/office/officeart/2018/2/layout/IconVerticalSolidList"/>
    <dgm:cxn modelId="{5AFCAB30-C803-44FA-87F0-D0800731E49F}" type="presParOf" srcId="{8B6A60CF-B944-4F8B-B73B-FC57EF5B4AFA}" destId="{F9818E4B-EECA-48D7-AADD-D135C28584D8}" srcOrd="0" destOrd="0" presId="urn:microsoft.com/office/officeart/2018/2/layout/IconVerticalSolidList"/>
    <dgm:cxn modelId="{C1AB2628-2C02-45F2-B1FE-788D9DCB2403}" type="presParOf" srcId="{8B6A60CF-B944-4F8B-B73B-FC57EF5B4AFA}" destId="{E08434AD-E866-4D2A-B77C-523B3B36387E}" srcOrd="1" destOrd="0" presId="urn:microsoft.com/office/officeart/2018/2/layout/IconVerticalSolidList"/>
    <dgm:cxn modelId="{5BD066C6-3DE4-4C45-9EB6-B5E0AB4AA52F}" type="presParOf" srcId="{8B6A60CF-B944-4F8B-B73B-FC57EF5B4AFA}" destId="{4A6E5139-52DB-4655-92B2-3CD401797C84}" srcOrd="2" destOrd="0" presId="urn:microsoft.com/office/officeart/2018/2/layout/IconVerticalSolidList"/>
    <dgm:cxn modelId="{9111B53E-FCD0-4AE9-903B-75186C75942D}" type="presParOf" srcId="{8B6A60CF-B944-4F8B-B73B-FC57EF5B4AFA}" destId="{9D8861DE-0B70-4A19-979F-095762EE8DBB}" srcOrd="3" destOrd="0" presId="urn:microsoft.com/office/officeart/2018/2/layout/IconVerticalSolidList"/>
    <dgm:cxn modelId="{D38B32DC-F01E-4143-9757-72B78BE13AA9}" type="presParOf" srcId="{A84E216B-7ACB-4ECF-8E6C-1E84C40E730C}" destId="{FD15244C-F27A-4517-8DF3-DE56B466086E}" srcOrd="5" destOrd="0" presId="urn:microsoft.com/office/officeart/2018/2/layout/IconVerticalSolidList"/>
    <dgm:cxn modelId="{0AFB48EF-5964-4D8F-9F9D-02F4F043E344}" type="presParOf" srcId="{A84E216B-7ACB-4ECF-8E6C-1E84C40E730C}" destId="{337290BC-1DC3-4EB4-BD10-11F93497D9E3}" srcOrd="6" destOrd="0" presId="urn:microsoft.com/office/officeart/2018/2/layout/IconVerticalSolidList"/>
    <dgm:cxn modelId="{53FE053A-5031-412E-9074-3EFDDE9CB822}" type="presParOf" srcId="{337290BC-1DC3-4EB4-BD10-11F93497D9E3}" destId="{42DB24F9-C7F5-4A77-86E5-0C095A011985}" srcOrd="0" destOrd="0" presId="urn:microsoft.com/office/officeart/2018/2/layout/IconVerticalSolidList"/>
    <dgm:cxn modelId="{B38099C6-87F5-454D-8C94-8BD34F75E1D0}" type="presParOf" srcId="{337290BC-1DC3-4EB4-BD10-11F93497D9E3}" destId="{6E3704AF-C7E3-462A-8127-6B6EDE72BF2C}" srcOrd="1" destOrd="0" presId="urn:microsoft.com/office/officeart/2018/2/layout/IconVerticalSolidList"/>
    <dgm:cxn modelId="{14020C0D-A30B-487F-8479-62C3BEC9709E}" type="presParOf" srcId="{337290BC-1DC3-4EB4-BD10-11F93497D9E3}" destId="{D696CC9E-CE34-43D6-8945-EFA03C31EF8B}" srcOrd="2" destOrd="0" presId="urn:microsoft.com/office/officeart/2018/2/layout/IconVerticalSolidList"/>
    <dgm:cxn modelId="{9FD4D5DB-028A-4B04-A06D-5991DA77F252}" type="presParOf" srcId="{337290BC-1DC3-4EB4-BD10-11F93497D9E3}" destId="{6CCF3BA3-61A5-4490-BD5E-37BCFE6305D7}" srcOrd="3" destOrd="0" presId="urn:microsoft.com/office/officeart/2018/2/layout/IconVerticalSolidList"/>
    <dgm:cxn modelId="{B511C4DF-C98B-4C46-B067-3315865A28D5}" type="presParOf" srcId="{A84E216B-7ACB-4ECF-8E6C-1E84C40E730C}" destId="{48706D8D-F1F5-441A-AEFD-A74B1FA1D365}" srcOrd="7" destOrd="0" presId="urn:microsoft.com/office/officeart/2018/2/layout/IconVerticalSolidList"/>
    <dgm:cxn modelId="{19FD5D10-3BE3-4B61-BBEA-0C89EF43C2E8}" type="presParOf" srcId="{A84E216B-7ACB-4ECF-8E6C-1E84C40E730C}" destId="{BBD295AD-578B-4C3E-AF5D-8FBEF26927EE}" srcOrd="8" destOrd="0" presId="urn:microsoft.com/office/officeart/2018/2/layout/IconVerticalSolidList"/>
    <dgm:cxn modelId="{2DD0A9D1-4BB4-4F38-A8B9-E0AC323B91F0}" type="presParOf" srcId="{BBD295AD-578B-4C3E-AF5D-8FBEF26927EE}" destId="{D3AE14DE-5E15-4ACE-9F0F-64131950FB5E}" srcOrd="0" destOrd="0" presId="urn:microsoft.com/office/officeart/2018/2/layout/IconVerticalSolidList"/>
    <dgm:cxn modelId="{AAE53AC1-F708-44F5-9E9B-E50C9A670E0E}" type="presParOf" srcId="{BBD295AD-578B-4C3E-AF5D-8FBEF26927EE}" destId="{4BDDC0F0-C50B-43FE-B0AE-936E6A6F6838}" srcOrd="1" destOrd="0" presId="urn:microsoft.com/office/officeart/2018/2/layout/IconVerticalSolidList"/>
    <dgm:cxn modelId="{3C35ED76-95F5-453D-B88D-15126D2825D0}" type="presParOf" srcId="{BBD295AD-578B-4C3E-AF5D-8FBEF26927EE}" destId="{7193AF95-4C21-4797-86D2-E1E913D063F6}" srcOrd="2" destOrd="0" presId="urn:microsoft.com/office/officeart/2018/2/layout/IconVerticalSolidList"/>
    <dgm:cxn modelId="{A15449DD-B7F7-497F-A5A7-3046D02D1ABB}" type="presParOf" srcId="{BBD295AD-578B-4C3E-AF5D-8FBEF26927EE}" destId="{EC8D4C1B-5BBE-4277-89F0-C536382B04EF}"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09F57AB-67EA-4CCA-A6AC-0507415444E9}" type="doc">
      <dgm:prSet loTypeId="urn:microsoft.com/office/officeart/2005/8/layout/vProcess5" loCatId="process" qsTypeId="urn:microsoft.com/office/officeart/2005/8/quickstyle/simple4" qsCatId="simple" csTypeId="urn:microsoft.com/office/officeart/2005/8/colors/colorful1#1" csCatId="colorful" phldr="1"/>
      <dgm:spPr/>
      <dgm:t>
        <a:bodyPr/>
        <a:lstStyle/>
        <a:p>
          <a:endParaRPr lang="en-US"/>
        </a:p>
      </dgm:t>
    </dgm:pt>
    <dgm:pt modelId="{CC6570DB-4770-4E1E-9AA0-798DACB686D3}">
      <dgm:prSet/>
      <dgm:spPr/>
      <dgm:t>
        <a:bodyPr/>
        <a:lstStyle/>
        <a:p>
          <a:r>
            <a:rPr lang="en-GB" b="1" dirty="0"/>
            <a:t>Homework will be given on a Friday to be returned by Tuesday</a:t>
          </a:r>
          <a:endParaRPr lang="en-US" dirty="0"/>
        </a:p>
      </dgm:t>
    </dgm:pt>
    <dgm:pt modelId="{B8A3CECD-9054-4A37-947A-2042973B3577}" type="parTrans" cxnId="{9665F4E9-4D24-4AEA-924E-244CBFF3902F}">
      <dgm:prSet/>
      <dgm:spPr/>
      <dgm:t>
        <a:bodyPr/>
        <a:lstStyle/>
        <a:p>
          <a:endParaRPr lang="en-US"/>
        </a:p>
      </dgm:t>
    </dgm:pt>
    <dgm:pt modelId="{2F721487-7AE0-4B8E-A650-295C1FEE7110}" type="sibTrans" cxnId="{9665F4E9-4D24-4AEA-924E-244CBFF3902F}">
      <dgm:prSet/>
      <dgm:spPr/>
      <dgm:t>
        <a:bodyPr/>
        <a:lstStyle/>
        <a:p>
          <a:endParaRPr lang="en-US"/>
        </a:p>
      </dgm:t>
    </dgm:pt>
    <dgm:pt modelId="{B058B442-3FB2-4670-A4F4-CE6D2A6D68BA}">
      <dgm:prSet/>
      <dgm:spPr/>
      <dgm:t>
        <a:bodyPr/>
        <a:lstStyle/>
        <a:p>
          <a:r>
            <a:rPr lang="en-GB" dirty="0"/>
            <a:t>There will be English and Maths homework each week.</a:t>
          </a:r>
          <a:endParaRPr lang="en-US" dirty="0"/>
        </a:p>
      </dgm:t>
    </dgm:pt>
    <dgm:pt modelId="{C5BCE189-FDCF-4EF7-A2E9-19D3B40F45FD}" type="parTrans" cxnId="{55D9C65B-A164-4C16-AED5-C402A238EAAF}">
      <dgm:prSet/>
      <dgm:spPr/>
      <dgm:t>
        <a:bodyPr/>
        <a:lstStyle/>
        <a:p>
          <a:endParaRPr lang="en-US"/>
        </a:p>
      </dgm:t>
    </dgm:pt>
    <dgm:pt modelId="{DFE3B2A2-F7B9-4FE3-9990-15E62F70E5F3}" type="sibTrans" cxnId="{55D9C65B-A164-4C16-AED5-C402A238EAAF}">
      <dgm:prSet/>
      <dgm:spPr/>
      <dgm:t>
        <a:bodyPr/>
        <a:lstStyle/>
        <a:p>
          <a:endParaRPr lang="en-US"/>
        </a:p>
      </dgm:t>
    </dgm:pt>
    <dgm:pt modelId="{1212415A-5928-4B30-A29B-EF84AFCA2BC4}">
      <dgm:prSet/>
      <dgm:spPr/>
      <dgm:t>
        <a:bodyPr/>
        <a:lstStyle/>
        <a:p>
          <a:r>
            <a:rPr lang="en-GB" dirty="0"/>
            <a:t>Spellings will be tested each Tuesday. Children will have access to Spelling Frame to practise the week’s spellings. It is also advised they practise by writing their spellings down and putting them into sentences.</a:t>
          </a:r>
          <a:endParaRPr lang="en-US" dirty="0"/>
        </a:p>
      </dgm:t>
    </dgm:pt>
    <dgm:pt modelId="{26F4AF95-375C-47E3-BA44-3C18D1906705}" type="parTrans" cxnId="{1225E7B7-B9F3-4211-A369-A4EEA19E2D8C}">
      <dgm:prSet/>
      <dgm:spPr/>
      <dgm:t>
        <a:bodyPr/>
        <a:lstStyle/>
        <a:p>
          <a:endParaRPr lang="en-US"/>
        </a:p>
      </dgm:t>
    </dgm:pt>
    <dgm:pt modelId="{322DD8B9-9747-4963-A8BB-873A330E7817}" type="sibTrans" cxnId="{1225E7B7-B9F3-4211-A369-A4EEA19E2D8C}">
      <dgm:prSet/>
      <dgm:spPr/>
      <dgm:t>
        <a:bodyPr/>
        <a:lstStyle/>
        <a:p>
          <a:endParaRPr lang="en-US"/>
        </a:p>
      </dgm:t>
    </dgm:pt>
    <dgm:pt modelId="{FBD354CE-FFFB-524D-BD7A-059547A82631}">
      <dgm:prSet/>
      <dgm:spPr/>
      <dgm:t>
        <a:bodyPr/>
        <a:lstStyle/>
        <a:p>
          <a:r>
            <a:rPr lang="en-US" dirty="0"/>
            <a:t>By the end of Year 2, children are expected to know the 2, 3, 5 and 10 times tables to instant recall. We will let you know which times tables we are focusing on and we will have regular tests to assess this. </a:t>
          </a:r>
        </a:p>
      </dgm:t>
    </dgm:pt>
    <dgm:pt modelId="{2845BD00-B135-CF45-8633-B45DCDE2590B}" type="parTrans" cxnId="{79F1246E-EA4E-204C-B4F7-5849A1E175F9}">
      <dgm:prSet/>
      <dgm:spPr/>
      <dgm:t>
        <a:bodyPr/>
        <a:lstStyle/>
        <a:p>
          <a:endParaRPr lang="en-GB"/>
        </a:p>
      </dgm:t>
    </dgm:pt>
    <dgm:pt modelId="{611C1769-ADB0-C441-9E7D-151A91DDD141}" type="sibTrans" cxnId="{79F1246E-EA4E-204C-B4F7-5849A1E175F9}">
      <dgm:prSet/>
      <dgm:spPr/>
      <dgm:t>
        <a:bodyPr/>
        <a:lstStyle/>
        <a:p>
          <a:endParaRPr lang="en-GB"/>
        </a:p>
      </dgm:t>
    </dgm:pt>
    <dgm:pt modelId="{49D85B44-6394-434D-B898-787C895EA051}" type="pres">
      <dgm:prSet presAssocID="{509F57AB-67EA-4CCA-A6AC-0507415444E9}" presName="outerComposite" presStyleCnt="0">
        <dgm:presLayoutVars>
          <dgm:chMax val="5"/>
          <dgm:dir/>
          <dgm:resizeHandles val="exact"/>
        </dgm:presLayoutVars>
      </dgm:prSet>
      <dgm:spPr/>
    </dgm:pt>
    <dgm:pt modelId="{72E599D4-11BD-445A-9BFA-F0231926A716}" type="pres">
      <dgm:prSet presAssocID="{509F57AB-67EA-4CCA-A6AC-0507415444E9}" presName="dummyMaxCanvas" presStyleCnt="0">
        <dgm:presLayoutVars/>
      </dgm:prSet>
      <dgm:spPr/>
    </dgm:pt>
    <dgm:pt modelId="{8F71311D-A89E-E54D-990C-675A1B5F3573}" type="pres">
      <dgm:prSet presAssocID="{509F57AB-67EA-4CCA-A6AC-0507415444E9}" presName="FourNodes_1" presStyleLbl="node1" presStyleIdx="0" presStyleCnt="4">
        <dgm:presLayoutVars>
          <dgm:bulletEnabled val="1"/>
        </dgm:presLayoutVars>
      </dgm:prSet>
      <dgm:spPr/>
    </dgm:pt>
    <dgm:pt modelId="{7D5A9C5A-C53D-3749-AD1F-32BFFEE761E2}" type="pres">
      <dgm:prSet presAssocID="{509F57AB-67EA-4CCA-A6AC-0507415444E9}" presName="FourNodes_2" presStyleLbl="node1" presStyleIdx="1" presStyleCnt="4">
        <dgm:presLayoutVars>
          <dgm:bulletEnabled val="1"/>
        </dgm:presLayoutVars>
      </dgm:prSet>
      <dgm:spPr/>
    </dgm:pt>
    <dgm:pt modelId="{FF2547E8-F3C7-2C43-84D9-E6B6252B736C}" type="pres">
      <dgm:prSet presAssocID="{509F57AB-67EA-4CCA-A6AC-0507415444E9}" presName="FourNodes_3" presStyleLbl="node1" presStyleIdx="2" presStyleCnt="4">
        <dgm:presLayoutVars>
          <dgm:bulletEnabled val="1"/>
        </dgm:presLayoutVars>
      </dgm:prSet>
      <dgm:spPr/>
    </dgm:pt>
    <dgm:pt modelId="{5511060A-DBBB-F14C-836B-FC10D9E4B7EB}" type="pres">
      <dgm:prSet presAssocID="{509F57AB-67EA-4CCA-A6AC-0507415444E9}" presName="FourNodes_4" presStyleLbl="node1" presStyleIdx="3" presStyleCnt="4">
        <dgm:presLayoutVars>
          <dgm:bulletEnabled val="1"/>
        </dgm:presLayoutVars>
      </dgm:prSet>
      <dgm:spPr/>
    </dgm:pt>
    <dgm:pt modelId="{E3A09595-A63C-5A4B-9FD8-469B491B3715}" type="pres">
      <dgm:prSet presAssocID="{509F57AB-67EA-4CCA-A6AC-0507415444E9}" presName="FourConn_1-2" presStyleLbl="fgAccFollowNode1" presStyleIdx="0" presStyleCnt="3">
        <dgm:presLayoutVars>
          <dgm:bulletEnabled val="1"/>
        </dgm:presLayoutVars>
      </dgm:prSet>
      <dgm:spPr/>
    </dgm:pt>
    <dgm:pt modelId="{CEAB241C-CA46-364D-8E38-292BBAECA21F}" type="pres">
      <dgm:prSet presAssocID="{509F57AB-67EA-4CCA-A6AC-0507415444E9}" presName="FourConn_2-3" presStyleLbl="fgAccFollowNode1" presStyleIdx="1" presStyleCnt="3">
        <dgm:presLayoutVars>
          <dgm:bulletEnabled val="1"/>
        </dgm:presLayoutVars>
      </dgm:prSet>
      <dgm:spPr/>
    </dgm:pt>
    <dgm:pt modelId="{898598D0-5392-C443-B6DD-EFC63253978B}" type="pres">
      <dgm:prSet presAssocID="{509F57AB-67EA-4CCA-A6AC-0507415444E9}" presName="FourConn_3-4" presStyleLbl="fgAccFollowNode1" presStyleIdx="2" presStyleCnt="3">
        <dgm:presLayoutVars>
          <dgm:bulletEnabled val="1"/>
        </dgm:presLayoutVars>
      </dgm:prSet>
      <dgm:spPr/>
    </dgm:pt>
    <dgm:pt modelId="{744B0FD6-FF54-F145-B7D4-AF67B9E978C5}" type="pres">
      <dgm:prSet presAssocID="{509F57AB-67EA-4CCA-A6AC-0507415444E9}" presName="FourNodes_1_text" presStyleLbl="node1" presStyleIdx="3" presStyleCnt="4">
        <dgm:presLayoutVars>
          <dgm:bulletEnabled val="1"/>
        </dgm:presLayoutVars>
      </dgm:prSet>
      <dgm:spPr/>
    </dgm:pt>
    <dgm:pt modelId="{D3839315-3462-0C43-8C4F-7F9661FE9D1A}" type="pres">
      <dgm:prSet presAssocID="{509F57AB-67EA-4CCA-A6AC-0507415444E9}" presName="FourNodes_2_text" presStyleLbl="node1" presStyleIdx="3" presStyleCnt="4">
        <dgm:presLayoutVars>
          <dgm:bulletEnabled val="1"/>
        </dgm:presLayoutVars>
      </dgm:prSet>
      <dgm:spPr/>
    </dgm:pt>
    <dgm:pt modelId="{CADA8E16-65D4-4047-9E9C-609F0E5A23D2}" type="pres">
      <dgm:prSet presAssocID="{509F57AB-67EA-4CCA-A6AC-0507415444E9}" presName="FourNodes_3_text" presStyleLbl="node1" presStyleIdx="3" presStyleCnt="4">
        <dgm:presLayoutVars>
          <dgm:bulletEnabled val="1"/>
        </dgm:presLayoutVars>
      </dgm:prSet>
      <dgm:spPr/>
    </dgm:pt>
    <dgm:pt modelId="{B89ED532-2814-914D-918D-AF0CB148CACF}" type="pres">
      <dgm:prSet presAssocID="{509F57AB-67EA-4CCA-A6AC-0507415444E9}" presName="FourNodes_4_text" presStyleLbl="node1" presStyleIdx="3" presStyleCnt="4">
        <dgm:presLayoutVars>
          <dgm:bulletEnabled val="1"/>
        </dgm:presLayoutVars>
      </dgm:prSet>
      <dgm:spPr/>
    </dgm:pt>
  </dgm:ptLst>
  <dgm:cxnLst>
    <dgm:cxn modelId="{0ACD5700-C3A8-BA48-A5A3-87F7E6669FFB}" type="presOf" srcId="{B058B442-3FB2-4670-A4F4-CE6D2A6D68BA}" destId="{D3839315-3462-0C43-8C4F-7F9661FE9D1A}" srcOrd="1" destOrd="0" presId="urn:microsoft.com/office/officeart/2005/8/layout/vProcess5"/>
    <dgm:cxn modelId="{F379F808-6303-1A43-A6C9-D947E4E23BA8}" type="presOf" srcId="{1212415A-5928-4B30-A29B-EF84AFCA2BC4}" destId="{FF2547E8-F3C7-2C43-84D9-E6B6252B736C}" srcOrd="0" destOrd="0" presId="urn:microsoft.com/office/officeart/2005/8/layout/vProcess5"/>
    <dgm:cxn modelId="{B40B6A22-82A3-3B4C-95FF-B3B015D38F09}" type="presOf" srcId="{CC6570DB-4770-4E1E-9AA0-798DACB686D3}" destId="{744B0FD6-FF54-F145-B7D4-AF67B9E978C5}" srcOrd="1" destOrd="0" presId="urn:microsoft.com/office/officeart/2005/8/layout/vProcess5"/>
    <dgm:cxn modelId="{6B23CD2B-CECF-6147-81E1-155158D4F929}" type="presOf" srcId="{1212415A-5928-4B30-A29B-EF84AFCA2BC4}" destId="{CADA8E16-65D4-4047-9E9C-609F0E5A23D2}" srcOrd="1" destOrd="0" presId="urn:microsoft.com/office/officeart/2005/8/layout/vProcess5"/>
    <dgm:cxn modelId="{55D9C65B-A164-4C16-AED5-C402A238EAAF}" srcId="{509F57AB-67EA-4CCA-A6AC-0507415444E9}" destId="{B058B442-3FB2-4670-A4F4-CE6D2A6D68BA}" srcOrd="1" destOrd="0" parTransId="{C5BCE189-FDCF-4EF7-A2E9-19D3B40F45FD}" sibTransId="{DFE3B2A2-F7B9-4FE3-9990-15E62F70E5F3}"/>
    <dgm:cxn modelId="{E2F5B25E-11DE-994B-AB6A-B5434C09D55B}" type="presOf" srcId="{B058B442-3FB2-4670-A4F4-CE6D2A6D68BA}" destId="{7D5A9C5A-C53D-3749-AD1F-32BFFEE761E2}" srcOrd="0" destOrd="0" presId="urn:microsoft.com/office/officeart/2005/8/layout/vProcess5"/>
    <dgm:cxn modelId="{E515F74C-8C72-4E15-9E38-AA8C969BF739}" type="presOf" srcId="{509F57AB-67EA-4CCA-A6AC-0507415444E9}" destId="{49D85B44-6394-434D-B898-787C895EA051}" srcOrd="0" destOrd="0" presId="urn:microsoft.com/office/officeart/2005/8/layout/vProcess5"/>
    <dgm:cxn modelId="{79F1246E-EA4E-204C-B4F7-5849A1E175F9}" srcId="{509F57AB-67EA-4CCA-A6AC-0507415444E9}" destId="{FBD354CE-FFFB-524D-BD7A-059547A82631}" srcOrd="3" destOrd="0" parTransId="{2845BD00-B135-CF45-8633-B45DCDE2590B}" sibTransId="{611C1769-ADB0-C441-9E7D-151A91DDD141}"/>
    <dgm:cxn modelId="{DAC0F54E-B2CE-9943-842E-9765A5476291}" type="presOf" srcId="{FBD354CE-FFFB-524D-BD7A-059547A82631}" destId="{5511060A-DBBB-F14C-836B-FC10D9E4B7EB}" srcOrd="0" destOrd="0" presId="urn:microsoft.com/office/officeart/2005/8/layout/vProcess5"/>
    <dgm:cxn modelId="{B188E57C-9320-CA4C-877D-4438EC2DF554}" type="presOf" srcId="{2F721487-7AE0-4B8E-A650-295C1FEE7110}" destId="{E3A09595-A63C-5A4B-9FD8-469B491B3715}" srcOrd="0" destOrd="0" presId="urn:microsoft.com/office/officeart/2005/8/layout/vProcess5"/>
    <dgm:cxn modelId="{76BBFF9E-D63D-C741-8E62-0B6B8BCE487C}" type="presOf" srcId="{DFE3B2A2-F7B9-4FE3-9990-15E62F70E5F3}" destId="{CEAB241C-CA46-364D-8E38-292BBAECA21F}" srcOrd="0" destOrd="0" presId="urn:microsoft.com/office/officeart/2005/8/layout/vProcess5"/>
    <dgm:cxn modelId="{C518B4A1-E77B-EE4E-AB73-7F53CC6F97B3}" type="presOf" srcId="{CC6570DB-4770-4E1E-9AA0-798DACB686D3}" destId="{8F71311D-A89E-E54D-990C-675A1B5F3573}" srcOrd="0" destOrd="0" presId="urn:microsoft.com/office/officeart/2005/8/layout/vProcess5"/>
    <dgm:cxn modelId="{1225E7B7-B9F3-4211-A369-A4EEA19E2D8C}" srcId="{509F57AB-67EA-4CCA-A6AC-0507415444E9}" destId="{1212415A-5928-4B30-A29B-EF84AFCA2BC4}" srcOrd="2" destOrd="0" parTransId="{26F4AF95-375C-47E3-BA44-3C18D1906705}" sibTransId="{322DD8B9-9747-4963-A8BB-873A330E7817}"/>
    <dgm:cxn modelId="{D1A37DDE-921B-CC4F-9ABF-C4FCA6C4D127}" type="presOf" srcId="{FBD354CE-FFFB-524D-BD7A-059547A82631}" destId="{B89ED532-2814-914D-918D-AF0CB148CACF}" srcOrd="1" destOrd="0" presId="urn:microsoft.com/office/officeart/2005/8/layout/vProcess5"/>
    <dgm:cxn modelId="{9665F4E9-4D24-4AEA-924E-244CBFF3902F}" srcId="{509F57AB-67EA-4CCA-A6AC-0507415444E9}" destId="{CC6570DB-4770-4E1E-9AA0-798DACB686D3}" srcOrd="0" destOrd="0" parTransId="{B8A3CECD-9054-4A37-947A-2042973B3577}" sibTransId="{2F721487-7AE0-4B8E-A650-295C1FEE7110}"/>
    <dgm:cxn modelId="{F8268DFF-8337-7048-AC44-1090FB860BB0}" type="presOf" srcId="{322DD8B9-9747-4963-A8BB-873A330E7817}" destId="{898598D0-5392-C443-B6DD-EFC63253978B}" srcOrd="0" destOrd="0" presId="urn:microsoft.com/office/officeart/2005/8/layout/vProcess5"/>
    <dgm:cxn modelId="{01D92BBB-CE51-430B-946F-B51D749A33D0}" type="presParOf" srcId="{49D85B44-6394-434D-B898-787C895EA051}" destId="{72E599D4-11BD-445A-9BFA-F0231926A716}" srcOrd="0" destOrd="0" presId="urn:microsoft.com/office/officeart/2005/8/layout/vProcess5"/>
    <dgm:cxn modelId="{2C4F3C5A-F56E-3C4A-9604-663860F9AC8D}" type="presParOf" srcId="{49D85B44-6394-434D-B898-787C895EA051}" destId="{8F71311D-A89E-E54D-990C-675A1B5F3573}" srcOrd="1" destOrd="0" presId="urn:microsoft.com/office/officeart/2005/8/layout/vProcess5"/>
    <dgm:cxn modelId="{2FA6CF80-3AC3-DD47-BD45-17FD4274BE55}" type="presParOf" srcId="{49D85B44-6394-434D-B898-787C895EA051}" destId="{7D5A9C5A-C53D-3749-AD1F-32BFFEE761E2}" srcOrd="2" destOrd="0" presId="urn:microsoft.com/office/officeart/2005/8/layout/vProcess5"/>
    <dgm:cxn modelId="{D4263311-C934-554A-B8A8-D8AC25EE6903}" type="presParOf" srcId="{49D85B44-6394-434D-B898-787C895EA051}" destId="{FF2547E8-F3C7-2C43-84D9-E6B6252B736C}" srcOrd="3" destOrd="0" presId="urn:microsoft.com/office/officeart/2005/8/layout/vProcess5"/>
    <dgm:cxn modelId="{A0352602-95CF-5E4A-9177-81DE62D68DDF}" type="presParOf" srcId="{49D85B44-6394-434D-B898-787C895EA051}" destId="{5511060A-DBBB-F14C-836B-FC10D9E4B7EB}" srcOrd="4" destOrd="0" presId="urn:microsoft.com/office/officeart/2005/8/layout/vProcess5"/>
    <dgm:cxn modelId="{98B77DC9-1501-E14B-8CE5-18F263EC6A89}" type="presParOf" srcId="{49D85B44-6394-434D-B898-787C895EA051}" destId="{E3A09595-A63C-5A4B-9FD8-469B491B3715}" srcOrd="5" destOrd="0" presId="urn:microsoft.com/office/officeart/2005/8/layout/vProcess5"/>
    <dgm:cxn modelId="{FBF123F5-BEB4-0749-8907-3BFF2B9A3242}" type="presParOf" srcId="{49D85B44-6394-434D-B898-787C895EA051}" destId="{CEAB241C-CA46-364D-8E38-292BBAECA21F}" srcOrd="6" destOrd="0" presId="urn:microsoft.com/office/officeart/2005/8/layout/vProcess5"/>
    <dgm:cxn modelId="{E6316AD0-67C0-D449-9322-A7CD18ADBC12}" type="presParOf" srcId="{49D85B44-6394-434D-B898-787C895EA051}" destId="{898598D0-5392-C443-B6DD-EFC63253978B}" srcOrd="7" destOrd="0" presId="urn:microsoft.com/office/officeart/2005/8/layout/vProcess5"/>
    <dgm:cxn modelId="{D9B978DE-7618-B243-AEB0-DF9D9040FC50}" type="presParOf" srcId="{49D85B44-6394-434D-B898-787C895EA051}" destId="{744B0FD6-FF54-F145-B7D4-AF67B9E978C5}" srcOrd="8" destOrd="0" presId="urn:microsoft.com/office/officeart/2005/8/layout/vProcess5"/>
    <dgm:cxn modelId="{C75109EA-8941-A646-BD70-659367391077}" type="presParOf" srcId="{49D85B44-6394-434D-B898-787C895EA051}" destId="{D3839315-3462-0C43-8C4F-7F9661FE9D1A}" srcOrd="9" destOrd="0" presId="urn:microsoft.com/office/officeart/2005/8/layout/vProcess5"/>
    <dgm:cxn modelId="{B2883F3D-16F8-E048-84A2-56F633719D23}" type="presParOf" srcId="{49D85B44-6394-434D-B898-787C895EA051}" destId="{CADA8E16-65D4-4047-9E9C-609F0E5A23D2}" srcOrd="10" destOrd="0" presId="urn:microsoft.com/office/officeart/2005/8/layout/vProcess5"/>
    <dgm:cxn modelId="{39C30364-50AB-5640-80DD-85D6711EF9EA}" type="presParOf" srcId="{49D85B44-6394-434D-B898-787C895EA051}" destId="{B89ED532-2814-914D-918D-AF0CB148CACF}"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09F57AB-67EA-4CCA-A6AC-0507415444E9}" type="doc">
      <dgm:prSet loTypeId="urn:microsoft.com/office/officeart/2005/8/layout/vProcess5" loCatId="process" qsTypeId="urn:microsoft.com/office/officeart/2005/8/quickstyle/simple4" qsCatId="simple" csTypeId="urn:microsoft.com/office/officeart/2005/8/colors/colorful1#2" csCatId="colorful" phldr="1"/>
      <dgm:spPr/>
      <dgm:t>
        <a:bodyPr/>
        <a:lstStyle/>
        <a:p>
          <a:endParaRPr lang="en-US"/>
        </a:p>
      </dgm:t>
    </dgm:pt>
    <dgm:pt modelId="{CC6570DB-4770-4E1E-9AA0-798DACB686D3}">
      <dgm:prSet custT="1"/>
      <dgm:spPr/>
      <dgm:t>
        <a:bodyPr/>
        <a:lstStyle/>
        <a:p>
          <a:r>
            <a:rPr lang="en-GB" altLang="en-US" sz="2000" dirty="0">
              <a:latin typeface="+mj-lt"/>
              <a:cs typeface="Arial" charset="0"/>
            </a:rPr>
            <a:t>Support your child with their homework they bring home each week. If they don’t understand something, please come and speak to a member of staff for extra guidance. </a:t>
          </a:r>
          <a:endParaRPr lang="en-US" sz="2000" dirty="0"/>
        </a:p>
      </dgm:t>
    </dgm:pt>
    <dgm:pt modelId="{B8A3CECD-9054-4A37-947A-2042973B3577}" type="parTrans" cxnId="{9665F4E9-4D24-4AEA-924E-244CBFF3902F}">
      <dgm:prSet/>
      <dgm:spPr/>
      <dgm:t>
        <a:bodyPr/>
        <a:lstStyle/>
        <a:p>
          <a:endParaRPr lang="en-US"/>
        </a:p>
      </dgm:t>
    </dgm:pt>
    <dgm:pt modelId="{2F721487-7AE0-4B8E-A650-295C1FEE7110}" type="sibTrans" cxnId="{9665F4E9-4D24-4AEA-924E-244CBFF3902F}">
      <dgm:prSet/>
      <dgm:spPr/>
      <dgm:t>
        <a:bodyPr/>
        <a:lstStyle/>
        <a:p>
          <a:endParaRPr lang="en-US"/>
        </a:p>
      </dgm:t>
    </dgm:pt>
    <dgm:pt modelId="{8071E072-9358-40A0-9B37-A6EE6D605A4F}">
      <dgm:prSet custT="1"/>
      <dgm:spPr/>
      <dgm:t>
        <a:bodyPr/>
        <a:lstStyle/>
        <a:p>
          <a:r>
            <a:rPr lang="en-GB" altLang="en-US" sz="1600" dirty="0">
              <a:latin typeface="+mj-lt"/>
              <a:cs typeface="Arial" charset="0"/>
            </a:rPr>
            <a:t>Daily reading with your child (around 10 minutes) – asking questions about characters’ actions and feelings, the authors use of language and exploring new vocabulary by discussing what words in the text mean.</a:t>
          </a:r>
          <a:endParaRPr lang="en-GB" altLang="en-US" sz="1800" dirty="0">
            <a:latin typeface="+mj-lt"/>
            <a:cs typeface="Arial" charset="0"/>
          </a:endParaRPr>
        </a:p>
      </dgm:t>
    </dgm:pt>
    <dgm:pt modelId="{19A602E2-EAEC-4769-BB94-724EDE272464}" type="parTrans" cxnId="{9E5BE72D-30ED-43F5-88A1-8D42BFDF7A38}">
      <dgm:prSet/>
      <dgm:spPr/>
      <dgm:t>
        <a:bodyPr/>
        <a:lstStyle/>
        <a:p>
          <a:endParaRPr lang="en-GB"/>
        </a:p>
      </dgm:t>
    </dgm:pt>
    <dgm:pt modelId="{613DF0B0-F16E-4E17-994D-C7265905F8D4}" type="sibTrans" cxnId="{9E5BE72D-30ED-43F5-88A1-8D42BFDF7A38}">
      <dgm:prSet/>
      <dgm:spPr/>
      <dgm:t>
        <a:bodyPr/>
        <a:lstStyle/>
        <a:p>
          <a:endParaRPr lang="en-GB"/>
        </a:p>
      </dgm:t>
    </dgm:pt>
    <dgm:pt modelId="{0289D402-BFD3-46B6-8120-A473EAE9F37E}">
      <dgm:prSet/>
      <dgm:spPr/>
      <dgm:t>
        <a:bodyPr/>
        <a:lstStyle/>
        <a:p>
          <a:r>
            <a:rPr lang="en-GB" altLang="en-US" dirty="0">
              <a:latin typeface="+mj-lt"/>
              <a:cs typeface="Arial" charset="0"/>
            </a:rPr>
            <a:t>Maths number facts – addition, subtraction, multiplication and division. Number problems e.g. I need 18 eggs, they come in boxes of 6, how many boxes will I need? </a:t>
          </a:r>
        </a:p>
      </dgm:t>
    </dgm:pt>
    <dgm:pt modelId="{1915C635-6746-4F43-92F8-451EE1662CED}" type="parTrans" cxnId="{0B933B55-D1A6-4C19-AAEB-CE695DF379D2}">
      <dgm:prSet/>
      <dgm:spPr/>
      <dgm:t>
        <a:bodyPr/>
        <a:lstStyle/>
        <a:p>
          <a:endParaRPr lang="en-GB"/>
        </a:p>
      </dgm:t>
    </dgm:pt>
    <dgm:pt modelId="{1CBAE703-D3E7-4E44-98A5-BA0E4B21E3B5}" type="sibTrans" cxnId="{0B933B55-D1A6-4C19-AAEB-CE695DF379D2}">
      <dgm:prSet/>
      <dgm:spPr/>
      <dgm:t>
        <a:bodyPr/>
        <a:lstStyle/>
        <a:p>
          <a:endParaRPr lang="en-GB"/>
        </a:p>
      </dgm:t>
    </dgm:pt>
    <dgm:pt modelId="{C6EA9742-6B5E-4EDA-A5F6-104F3FCA0D22}">
      <dgm:prSet/>
      <dgm:spPr/>
      <dgm:t>
        <a:bodyPr/>
        <a:lstStyle/>
        <a:p>
          <a:r>
            <a:rPr lang="en-GB" altLang="en-US" dirty="0">
              <a:latin typeface="+mj-lt"/>
              <a:cs typeface="Arial" charset="0"/>
            </a:rPr>
            <a:t>Practising their weekly spellings and the common exception words sent home. </a:t>
          </a:r>
        </a:p>
      </dgm:t>
    </dgm:pt>
    <dgm:pt modelId="{8FC3E78E-21EE-48AA-BC8D-5FB3274D5AB8}" type="parTrans" cxnId="{E2FC5C96-041A-4738-A39F-10C6B027805E}">
      <dgm:prSet/>
      <dgm:spPr/>
      <dgm:t>
        <a:bodyPr/>
        <a:lstStyle/>
        <a:p>
          <a:endParaRPr lang="en-GB"/>
        </a:p>
      </dgm:t>
    </dgm:pt>
    <dgm:pt modelId="{3F36ABD3-8C2C-49B0-8478-62956C6C9089}" type="sibTrans" cxnId="{E2FC5C96-041A-4738-A39F-10C6B027805E}">
      <dgm:prSet/>
      <dgm:spPr/>
      <dgm:t>
        <a:bodyPr/>
        <a:lstStyle/>
        <a:p>
          <a:endParaRPr lang="en-GB"/>
        </a:p>
      </dgm:t>
    </dgm:pt>
    <dgm:pt modelId="{943351CE-DCDE-7242-AF34-74880781CAD2}">
      <dgm:prSet/>
      <dgm:spPr/>
      <dgm:t>
        <a:bodyPr/>
        <a:lstStyle/>
        <a:p>
          <a:r>
            <a:rPr lang="en-GB" altLang="en-US" dirty="0">
              <a:latin typeface="+mj-lt"/>
              <a:cs typeface="Arial" charset="0"/>
            </a:rPr>
            <a:t>Sharing stories together, not only their school reading book.</a:t>
          </a:r>
        </a:p>
      </dgm:t>
    </dgm:pt>
    <dgm:pt modelId="{4DBA6C24-C84A-8947-ACDD-82037CF92470}" type="parTrans" cxnId="{996A108A-2508-EB4D-AEBE-77915D901451}">
      <dgm:prSet/>
      <dgm:spPr/>
      <dgm:t>
        <a:bodyPr/>
        <a:lstStyle/>
        <a:p>
          <a:endParaRPr lang="en-GB"/>
        </a:p>
      </dgm:t>
    </dgm:pt>
    <dgm:pt modelId="{EF3D144F-6469-EE42-AD8A-A3921BDCFD09}" type="sibTrans" cxnId="{996A108A-2508-EB4D-AEBE-77915D901451}">
      <dgm:prSet/>
      <dgm:spPr/>
      <dgm:t>
        <a:bodyPr/>
        <a:lstStyle/>
        <a:p>
          <a:endParaRPr lang="en-GB"/>
        </a:p>
      </dgm:t>
    </dgm:pt>
    <dgm:pt modelId="{49D85B44-6394-434D-B898-787C895EA051}" type="pres">
      <dgm:prSet presAssocID="{509F57AB-67EA-4CCA-A6AC-0507415444E9}" presName="outerComposite" presStyleCnt="0">
        <dgm:presLayoutVars>
          <dgm:chMax val="5"/>
          <dgm:dir/>
          <dgm:resizeHandles val="exact"/>
        </dgm:presLayoutVars>
      </dgm:prSet>
      <dgm:spPr/>
    </dgm:pt>
    <dgm:pt modelId="{72E599D4-11BD-445A-9BFA-F0231926A716}" type="pres">
      <dgm:prSet presAssocID="{509F57AB-67EA-4CCA-A6AC-0507415444E9}" presName="dummyMaxCanvas" presStyleCnt="0">
        <dgm:presLayoutVars/>
      </dgm:prSet>
      <dgm:spPr/>
    </dgm:pt>
    <dgm:pt modelId="{57F3E57D-7509-8545-BD07-8742ECADF700}" type="pres">
      <dgm:prSet presAssocID="{509F57AB-67EA-4CCA-A6AC-0507415444E9}" presName="FiveNodes_1" presStyleLbl="node1" presStyleIdx="0" presStyleCnt="5">
        <dgm:presLayoutVars>
          <dgm:bulletEnabled val="1"/>
        </dgm:presLayoutVars>
      </dgm:prSet>
      <dgm:spPr/>
    </dgm:pt>
    <dgm:pt modelId="{A14DA578-DF6E-6740-BBB8-54CDCD0DDA83}" type="pres">
      <dgm:prSet presAssocID="{509F57AB-67EA-4CCA-A6AC-0507415444E9}" presName="FiveNodes_2" presStyleLbl="node1" presStyleIdx="1" presStyleCnt="5">
        <dgm:presLayoutVars>
          <dgm:bulletEnabled val="1"/>
        </dgm:presLayoutVars>
      </dgm:prSet>
      <dgm:spPr/>
    </dgm:pt>
    <dgm:pt modelId="{11F1DA4B-8416-3C40-893C-8ECACB74E87C}" type="pres">
      <dgm:prSet presAssocID="{509F57AB-67EA-4CCA-A6AC-0507415444E9}" presName="FiveNodes_3" presStyleLbl="node1" presStyleIdx="2" presStyleCnt="5">
        <dgm:presLayoutVars>
          <dgm:bulletEnabled val="1"/>
        </dgm:presLayoutVars>
      </dgm:prSet>
      <dgm:spPr/>
    </dgm:pt>
    <dgm:pt modelId="{4B607FD7-E034-2943-B963-BF102FA04AB5}" type="pres">
      <dgm:prSet presAssocID="{509F57AB-67EA-4CCA-A6AC-0507415444E9}" presName="FiveNodes_4" presStyleLbl="node1" presStyleIdx="3" presStyleCnt="5">
        <dgm:presLayoutVars>
          <dgm:bulletEnabled val="1"/>
        </dgm:presLayoutVars>
      </dgm:prSet>
      <dgm:spPr/>
    </dgm:pt>
    <dgm:pt modelId="{2EC82609-A8E2-EE4D-8098-A0D6EE9C98CA}" type="pres">
      <dgm:prSet presAssocID="{509F57AB-67EA-4CCA-A6AC-0507415444E9}" presName="FiveNodes_5" presStyleLbl="node1" presStyleIdx="4" presStyleCnt="5">
        <dgm:presLayoutVars>
          <dgm:bulletEnabled val="1"/>
        </dgm:presLayoutVars>
      </dgm:prSet>
      <dgm:spPr/>
    </dgm:pt>
    <dgm:pt modelId="{C76310F0-ED53-9649-A8D0-62230571DA36}" type="pres">
      <dgm:prSet presAssocID="{509F57AB-67EA-4CCA-A6AC-0507415444E9}" presName="FiveConn_1-2" presStyleLbl="fgAccFollowNode1" presStyleIdx="0" presStyleCnt="4">
        <dgm:presLayoutVars>
          <dgm:bulletEnabled val="1"/>
        </dgm:presLayoutVars>
      </dgm:prSet>
      <dgm:spPr/>
    </dgm:pt>
    <dgm:pt modelId="{2353F562-7AC1-3548-8F80-38384C65F749}" type="pres">
      <dgm:prSet presAssocID="{509F57AB-67EA-4CCA-A6AC-0507415444E9}" presName="FiveConn_2-3" presStyleLbl="fgAccFollowNode1" presStyleIdx="1" presStyleCnt="4">
        <dgm:presLayoutVars>
          <dgm:bulletEnabled val="1"/>
        </dgm:presLayoutVars>
      </dgm:prSet>
      <dgm:spPr/>
    </dgm:pt>
    <dgm:pt modelId="{C39F22CE-1281-6447-8C75-94C67D72C4BE}" type="pres">
      <dgm:prSet presAssocID="{509F57AB-67EA-4CCA-A6AC-0507415444E9}" presName="FiveConn_3-4" presStyleLbl="fgAccFollowNode1" presStyleIdx="2" presStyleCnt="4">
        <dgm:presLayoutVars>
          <dgm:bulletEnabled val="1"/>
        </dgm:presLayoutVars>
      </dgm:prSet>
      <dgm:spPr/>
    </dgm:pt>
    <dgm:pt modelId="{41C62770-3657-DE47-8970-D58D6BEFD876}" type="pres">
      <dgm:prSet presAssocID="{509F57AB-67EA-4CCA-A6AC-0507415444E9}" presName="FiveConn_4-5" presStyleLbl="fgAccFollowNode1" presStyleIdx="3" presStyleCnt="4">
        <dgm:presLayoutVars>
          <dgm:bulletEnabled val="1"/>
        </dgm:presLayoutVars>
      </dgm:prSet>
      <dgm:spPr/>
    </dgm:pt>
    <dgm:pt modelId="{3350DA4F-F9FA-4447-A66C-5584BF08DC8A}" type="pres">
      <dgm:prSet presAssocID="{509F57AB-67EA-4CCA-A6AC-0507415444E9}" presName="FiveNodes_1_text" presStyleLbl="node1" presStyleIdx="4" presStyleCnt="5">
        <dgm:presLayoutVars>
          <dgm:bulletEnabled val="1"/>
        </dgm:presLayoutVars>
      </dgm:prSet>
      <dgm:spPr/>
    </dgm:pt>
    <dgm:pt modelId="{E0A12A60-9083-AB48-9F24-54187E3F0EFB}" type="pres">
      <dgm:prSet presAssocID="{509F57AB-67EA-4CCA-A6AC-0507415444E9}" presName="FiveNodes_2_text" presStyleLbl="node1" presStyleIdx="4" presStyleCnt="5">
        <dgm:presLayoutVars>
          <dgm:bulletEnabled val="1"/>
        </dgm:presLayoutVars>
      </dgm:prSet>
      <dgm:spPr/>
    </dgm:pt>
    <dgm:pt modelId="{F810A210-83AC-754B-B0CF-E0F3DC685278}" type="pres">
      <dgm:prSet presAssocID="{509F57AB-67EA-4CCA-A6AC-0507415444E9}" presName="FiveNodes_3_text" presStyleLbl="node1" presStyleIdx="4" presStyleCnt="5">
        <dgm:presLayoutVars>
          <dgm:bulletEnabled val="1"/>
        </dgm:presLayoutVars>
      </dgm:prSet>
      <dgm:spPr/>
    </dgm:pt>
    <dgm:pt modelId="{85C031A2-04AE-B246-8847-165028C32DC2}" type="pres">
      <dgm:prSet presAssocID="{509F57AB-67EA-4CCA-A6AC-0507415444E9}" presName="FiveNodes_4_text" presStyleLbl="node1" presStyleIdx="4" presStyleCnt="5">
        <dgm:presLayoutVars>
          <dgm:bulletEnabled val="1"/>
        </dgm:presLayoutVars>
      </dgm:prSet>
      <dgm:spPr/>
    </dgm:pt>
    <dgm:pt modelId="{FC4F86C7-E914-3A4B-BDA3-E8D15741B77A}" type="pres">
      <dgm:prSet presAssocID="{509F57AB-67EA-4CCA-A6AC-0507415444E9}" presName="FiveNodes_5_text" presStyleLbl="node1" presStyleIdx="4" presStyleCnt="5">
        <dgm:presLayoutVars>
          <dgm:bulletEnabled val="1"/>
        </dgm:presLayoutVars>
      </dgm:prSet>
      <dgm:spPr/>
    </dgm:pt>
  </dgm:ptLst>
  <dgm:cxnLst>
    <dgm:cxn modelId="{9E5BE72D-30ED-43F5-88A1-8D42BFDF7A38}" srcId="{509F57AB-67EA-4CCA-A6AC-0507415444E9}" destId="{8071E072-9358-40A0-9B37-A6EE6D605A4F}" srcOrd="1" destOrd="0" parTransId="{19A602E2-EAEC-4769-BB94-724EDE272464}" sibTransId="{613DF0B0-F16E-4E17-994D-C7265905F8D4}"/>
    <dgm:cxn modelId="{CFFFEA32-886F-924F-80E5-85A623E72613}" type="presOf" srcId="{613DF0B0-F16E-4E17-994D-C7265905F8D4}" destId="{2353F562-7AC1-3548-8F80-38384C65F749}" srcOrd="0" destOrd="0" presId="urn:microsoft.com/office/officeart/2005/8/layout/vProcess5"/>
    <dgm:cxn modelId="{87DFDA3E-A05F-A343-960D-27B0468A25D3}" type="presOf" srcId="{C6EA9742-6B5E-4EDA-A5F6-104F3FCA0D22}" destId="{4B607FD7-E034-2943-B963-BF102FA04AB5}" srcOrd="0" destOrd="0" presId="urn:microsoft.com/office/officeart/2005/8/layout/vProcess5"/>
    <dgm:cxn modelId="{9EDCDA5B-7544-0F4A-901A-B4A24B143FC5}" type="presOf" srcId="{943351CE-DCDE-7242-AF34-74880781CAD2}" destId="{FC4F86C7-E914-3A4B-BDA3-E8D15741B77A}" srcOrd="1" destOrd="0" presId="urn:microsoft.com/office/officeart/2005/8/layout/vProcess5"/>
    <dgm:cxn modelId="{CF2CDE62-A69A-D94B-9E2E-9ADFED3B35D7}" type="presOf" srcId="{8071E072-9358-40A0-9B37-A6EE6D605A4F}" destId="{A14DA578-DF6E-6740-BBB8-54CDCD0DDA83}" srcOrd="0" destOrd="0" presId="urn:microsoft.com/office/officeart/2005/8/layout/vProcess5"/>
    <dgm:cxn modelId="{E515F74C-8C72-4E15-9E38-AA8C969BF739}" type="presOf" srcId="{509F57AB-67EA-4CCA-A6AC-0507415444E9}" destId="{49D85B44-6394-434D-B898-787C895EA051}" srcOrd="0" destOrd="0" presId="urn:microsoft.com/office/officeart/2005/8/layout/vProcess5"/>
    <dgm:cxn modelId="{B7E43174-023E-2248-882E-F90692CFB175}" type="presOf" srcId="{3F36ABD3-8C2C-49B0-8478-62956C6C9089}" destId="{41C62770-3657-DE47-8970-D58D6BEFD876}" srcOrd="0" destOrd="0" presId="urn:microsoft.com/office/officeart/2005/8/layout/vProcess5"/>
    <dgm:cxn modelId="{B9739E74-7B58-F040-8B35-DB085177356B}" type="presOf" srcId="{8071E072-9358-40A0-9B37-A6EE6D605A4F}" destId="{E0A12A60-9083-AB48-9F24-54187E3F0EFB}" srcOrd="1" destOrd="0" presId="urn:microsoft.com/office/officeart/2005/8/layout/vProcess5"/>
    <dgm:cxn modelId="{0B933B55-D1A6-4C19-AAEB-CE695DF379D2}" srcId="{509F57AB-67EA-4CCA-A6AC-0507415444E9}" destId="{0289D402-BFD3-46B6-8120-A473EAE9F37E}" srcOrd="2" destOrd="0" parTransId="{1915C635-6746-4F43-92F8-451EE1662CED}" sibTransId="{1CBAE703-D3E7-4E44-98A5-BA0E4B21E3B5}"/>
    <dgm:cxn modelId="{C6927D80-CB99-B444-AA6A-1F0CF4954E88}" type="presOf" srcId="{0289D402-BFD3-46B6-8120-A473EAE9F37E}" destId="{11F1DA4B-8416-3C40-893C-8ECACB74E87C}" srcOrd="0" destOrd="0" presId="urn:microsoft.com/office/officeart/2005/8/layout/vProcess5"/>
    <dgm:cxn modelId="{996A108A-2508-EB4D-AEBE-77915D901451}" srcId="{509F57AB-67EA-4CCA-A6AC-0507415444E9}" destId="{943351CE-DCDE-7242-AF34-74880781CAD2}" srcOrd="4" destOrd="0" parTransId="{4DBA6C24-C84A-8947-ACDD-82037CF92470}" sibTransId="{EF3D144F-6469-EE42-AD8A-A3921BDCFD09}"/>
    <dgm:cxn modelId="{E2FC5C96-041A-4738-A39F-10C6B027805E}" srcId="{509F57AB-67EA-4CCA-A6AC-0507415444E9}" destId="{C6EA9742-6B5E-4EDA-A5F6-104F3FCA0D22}" srcOrd="3" destOrd="0" parTransId="{8FC3E78E-21EE-48AA-BC8D-5FB3274D5AB8}" sibTransId="{3F36ABD3-8C2C-49B0-8478-62956C6C9089}"/>
    <dgm:cxn modelId="{85AE89AA-11D1-324E-8ABE-031C2CC42ED5}" type="presOf" srcId="{2F721487-7AE0-4B8E-A650-295C1FEE7110}" destId="{C76310F0-ED53-9649-A8D0-62230571DA36}" srcOrd="0" destOrd="0" presId="urn:microsoft.com/office/officeart/2005/8/layout/vProcess5"/>
    <dgm:cxn modelId="{DB59F1AF-A6AC-EF46-8F04-56A03E940CA9}" type="presOf" srcId="{1CBAE703-D3E7-4E44-98A5-BA0E4B21E3B5}" destId="{C39F22CE-1281-6447-8C75-94C67D72C4BE}" srcOrd="0" destOrd="0" presId="urn:microsoft.com/office/officeart/2005/8/layout/vProcess5"/>
    <dgm:cxn modelId="{3C0F7ABD-9377-A14A-840C-CE59A2807E2F}" type="presOf" srcId="{CC6570DB-4770-4E1E-9AA0-798DACB686D3}" destId="{57F3E57D-7509-8545-BD07-8742ECADF700}" srcOrd="0" destOrd="0" presId="urn:microsoft.com/office/officeart/2005/8/layout/vProcess5"/>
    <dgm:cxn modelId="{AC51EFC1-D183-2B49-931D-F32E8640B1D1}" type="presOf" srcId="{943351CE-DCDE-7242-AF34-74880781CAD2}" destId="{2EC82609-A8E2-EE4D-8098-A0D6EE9C98CA}" srcOrd="0" destOrd="0" presId="urn:microsoft.com/office/officeart/2005/8/layout/vProcess5"/>
    <dgm:cxn modelId="{530974D2-DFE1-684E-9537-DF34EC662320}" type="presOf" srcId="{C6EA9742-6B5E-4EDA-A5F6-104F3FCA0D22}" destId="{85C031A2-04AE-B246-8847-165028C32DC2}" srcOrd="1" destOrd="0" presId="urn:microsoft.com/office/officeart/2005/8/layout/vProcess5"/>
    <dgm:cxn modelId="{6EF452D5-F8F5-034D-85CF-3F58D50C7551}" type="presOf" srcId="{0289D402-BFD3-46B6-8120-A473EAE9F37E}" destId="{F810A210-83AC-754B-B0CF-E0F3DC685278}" srcOrd="1" destOrd="0" presId="urn:microsoft.com/office/officeart/2005/8/layout/vProcess5"/>
    <dgm:cxn modelId="{22EFF7DE-FA5E-6540-AFC2-3994ADB7CFA6}" type="presOf" srcId="{CC6570DB-4770-4E1E-9AA0-798DACB686D3}" destId="{3350DA4F-F9FA-4447-A66C-5584BF08DC8A}" srcOrd="1" destOrd="0" presId="urn:microsoft.com/office/officeart/2005/8/layout/vProcess5"/>
    <dgm:cxn modelId="{9665F4E9-4D24-4AEA-924E-244CBFF3902F}" srcId="{509F57AB-67EA-4CCA-A6AC-0507415444E9}" destId="{CC6570DB-4770-4E1E-9AA0-798DACB686D3}" srcOrd="0" destOrd="0" parTransId="{B8A3CECD-9054-4A37-947A-2042973B3577}" sibTransId="{2F721487-7AE0-4B8E-A650-295C1FEE7110}"/>
    <dgm:cxn modelId="{01D92BBB-CE51-430B-946F-B51D749A33D0}" type="presParOf" srcId="{49D85B44-6394-434D-B898-787C895EA051}" destId="{72E599D4-11BD-445A-9BFA-F0231926A716}" srcOrd="0" destOrd="0" presId="urn:microsoft.com/office/officeart/2005/8/layout/vProcess5"/>
    <dgm:cxn modelId="{C3F0267F-6CE1-3A4A-9BF0-1D0DB8BDE861}" type="presParOf" srcId="{49D85B44-6394-434D-B898-787C895EA051}" destId="{57F3E57D-7509-8545-BD07-8742ECADF700}" srcOrd="1" destOrd="0" presId="urn:microsoft.com/office/officeart/2005/8/layout/vProcess5"/>
    <dgm:cxn modelId="{FE936BA7-B169-0B4E-B59A-DF03B538DFD4}" type="presParOf" srcId="{49D85B44-6394-434D-B898-787C895EA051}" destId="{A14DA578-DF6E-6740-BBB8-54CDCD0DDA83}" srcOrd="2" destOrd="0" presId="urn:microsoft.com/office/officeart/2005/8/layout/vProcess5"/>
    <dgm:cxn modelId="{DECC12F3-A7CA-DC48-931B-2714B0A0BB27}" type="presParOf" srcId="{49D85B44-6394-434D-B898-787C895EA051}" destId="{11F1DA4B-8416-3C40-893C-8ECACB74E87C}" srcOrd="3" destOrd="0" presId="urn:microsoft.com/office/officeart/2005/8/layout/vProcess5"/>
    <dgm:cxn modelId="{D3945D27-C0DF-C449-9E17-177C33780ABF}" type="presParOf" srcId="{49D85B44-6394-434D-B898-787C895EA051}" destId="{4B607FD7-E034-2943-B963-BF102FA04AB5}" srcOrd="4" destOrd="0" presId="urn:microsoft.com/office/officeart/2005/8/layout/vProcess5"/>
    <dgm:cxn modelId="{0E1CCEEB-0405-1C45-9029-B73D02BAF216}" type="presParOf" srcId="{49D85B44-6394-434D-B898-787C895EA051}" destId="{2EC82609-A8E2-EE4D-8098-A0D6EE9C98CA}" srcOrd="5" destOrd="0" presId="urn:microsoft.com/office/officeart/2005/8/layout/vProcess5"/>
    <dgm:cxn modelId="{D1E311F5-3447-194C-81A4-CAEEE9EAF408}" type="presParOf" srcId="{49D85B44-6394-434D-B898-787C895EA051}" destId="{C76310F0-ED53-9649-A8D0-62230571DA36}" srcOrd="6" destOrd="0" presId="urn:microsoft.com/office/officeart/2005/8/layout/vProcess5"/>
    <dgm:cxn modelId="{B4FF9620-7EA3-694A-92F1-C6773C992330}" type="presParOf" srcId="{49D85B44-6394-434D-B898-787C895EA051}" destId="{2353F562-7AC1-3548-8F80-38384C65F749}" srcOrd="7" destOrd="0" presId="urn:microsoft.com/office/officeart/2005/8/layout/vProcess5"/>
    <dgm:cxn modelId="{A1149A35-272F-244F-87A2-B720631C4A7D}" type="presParOf" srcId="{49D85B44-6394-434D-B898-787C895EA051}" destId="{C39F22CE-1281-6447-8C75-94C67D72C4BE}" srcOrd="8" destOrd="0" presId="urn:microsoft.com/office/officeart/2005/8/layout/vProcess5"/>
    <dgm:cxn modelId="{7ED66901-B2D6-2349-B57E-97CC3FE951B3}" type="presParOf" srcId="{49D85B44-6394-434D-B898-787C895EA051}" destId="{41C62770-3657-DE47-8970-D58D6BEFD876}" srcOrd="9" destOrd="0" presId="urn:microsoft.com/office/officeart/2005/8/layout/vProcess5"/>
    <dgm:cxn modelId="{7E70E7DF-4BDE-7F4E-873D-EDE9F2757FEC}" type="presParOf" srcId="{49D85B44-6394-434D-B898-787C895EA051}" destId="{3350DA4F-F9FA-4447-A66C-5584BF08DC8A}" srcOrd="10" destOrd="0" presId="urn:microsoft.com/office/officeart/2005/8/layout/vProcess5"/>
    <dgm:cxn modelId="{38699EEE-B375-634C-BA15-DC726BBB8542}" type="presParOf" srcId="{49D85B44-6394-434D-B898-787C895EA051}" destId="{E0A12A60-9083-AB48-9F24-54187E3F0EFB}" srcOrd="11" destOrd="0" presId="urn:microsoft.com/office/officeart/2005/8/layout/vProcess5"/>
    <dgm:cxn modelId="{9CFF9C9D-7676-8347-B5E9-B9405963A93A}" type="presParOf" srcId="{49D85B44-6394-434D-B898-787C895EA051}" destId="{F810A210-83AC-754B-B0CF-E0F3DC685278}" srcOrd="12" destOrd="0" presId="urn:microsoft.com/office/officeart/2005/8/layout/vProcess5"/>
    <dgm:cxn modelId="{6ED6FFC3-7F55-B148-A638-6E70948C8FB1}" type="presParOf" srcId="{49D85B44-6394-434D-B898-787C895EA051}" destId="{85C031A2-04AE-B246-8847-165028C32DC2}" srcOrd="13" destOrd="0" presId="urn:microsoft.com/office/officeart/2005/8/layout/vProcess5"/>
    <dgm:cxn modelId="{DB76ECAE-544B-E247-810E-F04CB6FA9CD3}" type="presParOf" srcId="{49D85B44-6394-434D-B898-787C895EA051}" destId="{FC4F86C7-E914-3A4B-BDA3-E8D15741B77A}"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A8D8A1-15FE-403F-B00A-E81B328283A2}">
      <dsp:nvSpPr>
        <dsp:cNvPr id="0" name=""/>
        <dsp:cNvSpPr/>
      </dsp:nvSpPr>
      <dsp:spPr>
        <a:xfrm>
          <a:off x="0" y="0"/>
          <a:ext cx="9906000" cy="879677"/>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CBA71D-D4CC-4BC8-9A99-C7DD4AB55685}">
      <dsp:nvSpPr>
        <dsp:cNvPr id="0" name=""/>
        <dsp:cNvSpPr/>
      </dsp:nvSpPr>
      <dsp:spPr>
        <a:xfrm>
          <a:off x="266102" y="199663"/>
          <a:ext cx="483822" cy="48382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A1EA87E-062A-4459-9F7F-780A498597DC}">
      <dsp:nvSpPr>
        <dsp:cNvPr id="0" name=""/>
        <dsp:cNvSpPr/>
      </dsp:nvSpPr>
      <dsp:spPr>
        <a:xfrm>
          <a:off x="1016027" y="1735"/>
          <a:ext cx="8889972" cy="879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099" tIns="93099" rIns="93099" bIns="93099" numCol="1" spcCol="1270" anchor="ctr" anchorCtr="0">
          <a:noAutofit/>
        </a:bodyPr>
        <a:lstStyle/>
        <a:p>
          <a:pPr marL="0" lvl="0" indent="0" algn="l" defTabSz="666750">
            <a:lnSpc>
              <a:spcPct val="100000"/>
            </a:lnSpc>
            <a:spcBef>
              <a:spcPct val="0"/>
            </a:spcBef>
            <a:spcAft>
              <a:spcPct val="35000"/>
            </a:spcAft>
            <a:buNone/>
          </a:pPr>
          <a:r>
            <a:rPr lang="en-US" sz="1500" kern="1200" dirty="0"/>
            <a:t>Religion is a core subject. It is taught for two and a half hours each week.</a:t>
          </a:r>
        </a:p>
      </dsp:txBody>
      <dsp:txXfrm>
        <a:off x="1016027" y="1735"/>
        <a:ext cx="8889972" cy="879677"/>
      </dsp:txXfrm>
    </dsp:sp>
    <dsp:sp modelId="{2D6005E7-2B8F-4C97-911C-587DC15CCE79}">
      <dsp:nvSpPr>
        <dsp:cNvPr id="0" name=""/>
        <dsp:cNvSpPr/>
      </dsp:nvSpPr>
      <dsp:spPr>
        <a:xfrm>
          <a:off x="0" y="1101332"/>
          <a:ext cx="9906000" cy="879677"/>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E05626-3E1F-4814-81DF-47835F5DA6CD}">
      <dsp:nvSpPr>
        <dsp:cNvPr id="0" name=""/>
        <dsp:cNvSpPr/>
      </dsp:nvSpPr>
      <dsp:spPr>
        <a:xfrm>
          <a:off x="266102" y="1299259"/>
          <a:ext cx="483822" cy="48382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75BB5EC-AD06-460D-80BB-D6062BF9A1E7}">
      <dsp:nvSpPr>
        <dsp:cNvPr id="0" name=""/>
        <dsp:cNvSpPr/>
      </dsp:nvSpPr>
      <dsp:spPr>
        <a:xfrm>
          <a:off x="1016027" y="1101332"/>
          <a:ext cx="8889972" cy="879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099" tIns="93099" rIns="93099" bIns="93099" numCol="1" spcCol="1270" anchor="ctr" anchorCtr="0">
          <a:noAutofit/>
        </a:bodyPr>
        <a:lstStyle/>
        <a:p>
          <a:pPr marL="0" lvl="0" indent="0" algn="l" defTabSz="666750">
            <a:lnSpc>
              <a:spcPct val="100000"/>
            </a:lnSpc>
            <a:spcBef>
              <a:spcPct val="0"/>
            </a:spcBef>
            <a:spcAft>
              <a:spcPct val="35000"/>
            </a:spcAft>
            <a:buNone/>
          </a:pPr>
          <a:r>
            <a:rPr lang="en-US" sz="1500" kern="1200" dirty="0"/>
            <a:t>Our religion curriculum is organized into six branches; Creation and Covenant (stewardship and baptism), Prophecy and Promise (Advent and Christmas), Galilee to Jerusalem (Jesus’ life), Desert to Garden (Lent and Easter), Ends of the Earth (The Ascension and Pentecost) , Dialogue and Encounter (The Mass and other religions)</a:t>
          </a:r>
        </a:p>
      </dsp:txBody>
      <dsp:txXfrm>
        <a:off x="1016027" y="1101332"/>
        <a:ext cx="8889972" cy="879677"/>
      </dsp:txXfrm>
    </dsp:sp>
    <dsp:sp modelId="{1A575391-3E2D-4182-A407-9929EDDA9598}">
      <dsp:nvSpPr>
        <dsp:cNvPr id="0" name=""/>
        <dsp:cNvSpPr/>
      </dsp:nvSpPr>
      <dsp:spPr>
        <a:xfrm>
          <a:off x="0" y="2200929"/>
          <a:ext cx="9906000" cy="879677"/>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976A22-35C2-4A6F-B4AE-ED91500F9CF9}">
      <dsp:nvSpPr>
        <dsp:cNvPr id="0" name=""/>
        <dsp:cNvSpPr/>
      </dsp:nvSpPr>
      <dsp:spPr>
        <a:xfrm>
          <a:off x="266102" y="2398856"/>
          <a:ext cx="483822" cy="483822"/>
        </a:xfrm>
        <a:prstGeom prst="rect">
          <a:avLst/>
        </a:prstGeom>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2BB59F0-8022-4636-B449-C09072753791}">
      <dsp:nvSpPr>
        <dsp:cNvPr id="0" name=""/>
        <dsp:cNvSpPr/>
      </dsp:nvSpPr>
      <dsp:spPr>
        <a:xfrm>
          <a:off x="1016027" y="2200929"/>
          <a:ext cx="8889972" cy="879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099" tIns="93099" rIns="93099" bIns="93099" numCol="1" spcCol="1270" anchor="ctr" anchorCtr="0">
          <a:noAutofit/>
        </a:bodyPr>
        <a:lstStyle/>
        <a:p>
          <a:pPr marL="0" lvl="0" indent="0" algn="l" defTabSz="666750">
            <a:lnSpc>
              <a:spcPct val="100000"/>
            </a:lnSpc>
            <a:spcBef>
              <a:spcPct val="0"/>
            </a:spcBef>
            <a:spcAft>
              <a:spcPct val="35000"/>
            </a:spcAft>
            <a:buNone/>
          </a:pPr>
          <a:r>
            <a:rPr lang="en-US" sz="1500" kern="1200" dirty="0"/>
            <a:t>We will attend Mass at whole school mass at key times during the year. </a:t>
          </a:r>
        </a:p>
      </dsp:txBody>
      <dsp:txXfrm>
        <a:off x="1016027" y="2200929"/>
        <a:ext cx="8889972" cy="879677"/>
      </dsp:txXfrm>
    </dsp:sp>
    <dsp:sp modelId="{01C09258-EDF3-4340-9643-5E9B10C5BA63}">
      <dsp:nvSpPr>
        <dsp:cNvPr id="0" name=""/>
        <dsp:cNvSpPr/>
      </dsp:nvSpPr>
      <dsp:spPr>
        <a:xfrm>
          <a:off x="0" y="3300525"/>
          <a:ext cx="9906000" cy="879677"/>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1F95B7-DA2E-4777-93CD-86827DAC49AE}">
      <dsp:nvSpPr>
        <dsp:cNvPr id="0" name=""/>
        <dsp:cNvSpPr/>
      </dsp:nvSpPr>
      <dsp:spPr>
        <a:xfrm>
          <a:off x="266102" y="3498453"/>
          <a:ext cx="483822" cy="483822"/>
        </a:xfrm>
        <a:prstGeom prst="rect">
          <a:avLst/>
        </a:prstGeom>
        <a:blipFill>
          <a:blip xmlns:r="http://schemas.openxmlformats.org/officeDocument/2006/relationships" r:embed="rId1">
            <a:extLst>
              <a:ext uri="{96DAC541-7B7A-43D3-8B79-37D633B846F1}">
                <asvg:svgBlip xmlns:asvg="http://schemas.microsoft.com/office/drawing/2016/SVG/main" r:embed="rId5"/>
              </a:ext>
            </a:extLst>
          </a:blip>
          <a:srcRect/>
          <a:stretch>
            <a:fillRect/>
          </a:stretch>
        </a:blipFill>
        <a:ln w="15875" cap="flat"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8AD29A8-1769-4883-BC11-95BFCE173F55}">
      <dsp:nvSpPr>
        <dsp:cNvPr id="0" name=""/>
        <dsp:cNvSpPr/>
      </dsp:nvSpPr>
      <dsp:spPr>
        <a:xfrm>
          <a:off x="1016027" y="3300525"/>
          <a:ext cx="8889972" cy="879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099" tIns="93099" rIns="93099" bIns="93099" numCol="1" spcCol="1270" anchor="ctr" anchorCtr="0">
          <a:noAutofit/>
        </a:bodyPr>
        <a:lstStyle/>
        <a:p>
          <a:pPr marL="0" lvl="0" indent="0" algn="l" defTabSz="666750">
            <a:lnSpc>
              <a:spcPct val="100000"/>
            </a:lnSpc>
            <a:spcBef>
              <a:spcPct val="0"/>
            </a:spcBef>
            <a:spcAft>
              <a:spcPct val="35000"/>
            </a:spcAft>
            <a:buNone/>
          </a:pPr>
          <a:r>
            <a:rPr lang="en-US" sz="1500" kern="1200" dirty="0"/>
            <a:t>We do daily worship in class and a Key Stage 1 worship once a week. </a:t>
          </a:r>
        </a:p>
      </dsp:txBody>
      <dsp:txXfrm>
        <a:off x="1016027" y="3300525"/>
        <a:ext cx="8889972" cy="8796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A8D8A1-15FE-403F-B00A-E81B328283A2}">
      <dsp:nvSpPr>
        <dsp:cNvPr id="0" name=""/>
        <dsp:cNvSpPr/>
      </dsp:nvSpPr>
      <dsp:spPr>
        <a:xfrm>
          <a:off x="0" y="0"/>
          <a:ext cx="9906000" cy="576445"/>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CBA71D-D4CC-4BC8-9A99-C7DD4AB55685}">
      <dsp:nvSpPr>
        <dsp:cNvPr id="0" name=""/>
        <dsp:cNvSpPr/>
      </dsp:nvSpPr>
      <dsp:spPr>
        <a:xfrm>
          <a:off x="174374" y="131053"/>
          <a:ext cx="317045" cy="31704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A1EA87E-062A-4459-9F7F-780A498597DC}">
      <dsp:nvSpPr>
        <dsp:cNvPr id="0" name=""/>
        <dsp:cNvSpPr/>
      </dsp:nvSpPr>
      <dsp:spPr>
        <a:xfrm>
          <a:off x="665795" y="1352"/>
          <a:ext cx="9240204" cy="5764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007" tIns="61007" rIns="61007" bIns="61007" numCol="1" spcCol="1270" anchor="ctr" anchorCtr="0">
          <a:noAutofit/>
        </a:bodyPr>
        <a:lstStyle/>
        <a:p>
          <a:pPr marL="0" lvl="0" indent="0" algn="l" defTabSz="711200">
            <a:lnSpc>
              <a:spcPct val="100000"/>
            </a:lnSpc>
            <a:spcBef>
              <a:spcPct val="0"/>
            </a:spcBef>
            <a:spcAft>
              <a:spcPct val="35000"/>
            </a:spcAft>
            <a:buNone/>
          </a:pPr>
          <a:r>
            <a:rPr lang="en-US" sz="1600" kern="1200" dirty="0"/>
            <a:t>We follow the White Rose </a:t>
          </a:r>
          <a:r>
            <a:rPr lang="en-US" sz="1600" kern="1200" dirty="0" err="1"/>
            <a:t>Maths</a:t>
          </a:r>
          <a:r>
            <a:rPr lang="en-US" sz="1600" kern="1200" dirty="0"/>
            <a:t> curriculum. Topics include place value, addition and subtraction, shape, money, multiplication and division, space and measure, fractions, time and statistics. </a:t>
          </a:r>
        </a:p>
      </dsp:txBody>
      <dsp:txXfrm>
        <a:off x="665795" y="1352"/>
        <a:ext cx="9240204" cy="576445"/>
      </dsp:txXfrm>
    </dsp:sp>
    <dsp:sp modelId="{2D6005E7-2B8F-4C97-911C-587DC15CCE79}">
      <dsp:nvSpPr>
        <dsp:cNvPr id="0" name=""/>
        <dsp:cNvSpPr/>
      </dsp:nvSpPr>
      <dsp:spPr>
        <a:xfrm>
          <a:off x="0" y="695560"/>
          <a:ext cx="9906000" cy="576445"/>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E05626-3E1F-4814-81DF-47835F5DA6CD}">
      <dsp:nvSpPr>
        <dsp:cNvPr id="0" name=""/>
        <dsp:cNvSpPr/>
      </dsp:nvSpPr>
      <dsp:spPr>
        <a:xfrm>
          <a:off x="174374" y="851610"/>
          <a:ext cx="317045" cy="31704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75BB5EC-AD06-460D-80BB-D6062BF9A1E7}">
      <dsp:nvSpPr>
        <dsp:cNvPr id="0" name=""/>
        <dsp:cNvSpPr/>
      </dsp:nvSpPr>
      <dsp:spPr>
        <a:xfrm>
          <a:off x="665795" y="721910"/>
          <a:ext cx="9240204" cy="5764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007" tIns="61007" rIns="61007" bIns="61007" numCol="1" spcCol="1270" anchor="ctr" anchorCtr="0">
          <a:noAutofit/>
        </a:bodyPr>
        <a:lstStyle/>
        <a:p>
          <a:pPr marL="0" lvl="0" indent="0" algn="l" defTabSz="711200">
            <a:lnSpc>
              <a:spcPct val="100000"/>
            </a:lnSpc>
            <a:spcBef>
              <a:spcPct val="0"/>
            </a:spcBef>
            <a:spcAft>
              <a:spcPct val="35000"/>
            </a:spcAft>
            <a:buNone/>
          </a:pPr>
          <a:endParaRPr lang="en-US" sz="1600" kern="1200" dirty="0"/>
        </a:p>
      </dsp:txBody>
      <dsp:txXfrm>
        <a:off x="665795" y="721910"/>
        <a:ext cx="9240204" cy="576445"/>
      </dsp:txXfrm>
    </dsp:sp>
    <dsp:sp modelId="{1A575391-3E2D-4182-A407-9929EDDA9598}">
      <dsp:nvSpPr>
        <dsp:cNvPr id="0" name=""/>
        <dsp:cNvSpPr/>
      </dsp:nvSpPr>
      <dsp:spPr>
        <a:xfrm>
          <a:off x="0" y="1442467"/>
          <a:ext cx="9906000" cy="576445"/>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976A22-35C2-4A6F-B4AE-ED91500F9CF9}">
      <dsp:nvSpPr>
        <dsp:cNvPr id="0" name=""/>
        <dsp:cNvSpPr/>
      </dsp:nvSpPr>
      <dsp:spPr>
        <a:xfrm>
          <a:off x="174374" y="1572168"/>
          <a:ext cx="317045" cy="317045"/>
        </a:xfrm>
        <a:prstGeom prst="rect">
          <a:avLst/>
        </a:prstGeom>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2BB59F0-8022-4636-B449-C09072753791}">
      <dsp:nvSpPr>
        <dsp:cNvPr id="0" name=""/>
        <dsp:cNvSpPr/>
      </dsp:nvSpPr>
      <dsp:spPr>
        <a:xfrm>
          <a:off x="665795" y="1442467"/>
          <a:ext cx="9240204" cy="5764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007" tIns="61007" rIns="61007" bIns="61007" numCol="1" spcCol="1270" anchor="ctr" anchorCtr="0">
          <a:noAutofit/>
        </a:bodyPr>
        <a:lstStyle/>
        <a:p>
          <a:pPr marL="0" lvl="0" indent="0" algn="l" defTabSz="711200">
            <a:lnSpc>
              <a:spcPct val="100000"/>
            </a:lnSpc>
            <a:spcBef>
              <a:spcPct val="0"/>
            </a:spcBef>
            <a:spcAft>
              <a:spcPct val="35000"/>
            </a:spcAft>
            <a:buNone/>
          </a:pPr>
          <a:r>
            <a:rPr lang="en-GB" sz="1600" kern="1200" dirty="0"/>
            <a:t>We also have a daily session of Mastering Number which helps the children become increasingly fluent in number.</a:t>
          </a:r>
          <a:endParaRPr lang="en-US" sz="1600" kern="1200" dirty="0"/>
        </a:p>
      </dsp:txBody>
      <dsp:txXfrm>
        <a:off x="665795" y="1442467"/>
        <a:ext cx="9240204" cy="576445"/>
      </dsp:txXfrm>
    </dsp:sp>
    <dsp:sp modelId="{01C09258-EDF3-4340-9643-5E9B10C5BA63}">
      <dsp:nvSpPr>
        <dsp:cNvPr id="0" name=""/>
        <dsp:cNvSpPr/>
      </dsp:nvSpPr>
      <dsp:spPr>
        <a:xfrm>
          <a:off x="0" y="2188873"/>
          <a:ext cx="9906000" cy="576445"/>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1F95B7-DA2E-4777-93CD-86827DAC49AE}">
      <dsp:nvSpPr>
        <dsp:cNvPr id="0" name=""/>
        <dsp:cNvSpPr/>
      </dsp:nvSpPr>
      <dsp:spPr>
        <a:xfrm>
          <a:off x="174374" y="2292725"/>
          <a:ext cx="317045" cy="317045"/>
        </a:xfrm>
        <a:prstGeom prst="rect">
          <a:avLst/>
        </a:prstGeom>
        <a:blipFill>
          <a:blip xmlns:r="http://schemas.openxmlformats.org/officeDocument/2006/relationships" r:embed="rId1">
            <a:extLst>
              <a:ext uri="{96DAC541-7B7A-43D3-8B79-37D633B846F1}">
                <asvg:svgBlip xmlns:asvg="http://schemas.microsoft.com/office/drawing/2016/SVG/main" r:embed="rId5"/>
              </a:ext>
            </a:extLst>
          </a:blip>
          <a:srcRect/>
          <a:stretch>
            <a:fillRect/>
          </a:stretch>
        </a:blipFill>
        <a:ln w="15875" cap="flat"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8AD29A8-1769-4883-BC11-95BFCE173F55}">
      <dsp:nvSpPr>
        <dsp:cNvPr id="0" name=""/>
        <dsp:cNvSpPr/>
      </dsp:nvSpPr>
      <dsp:spPr>
        <a:xfrm>
          <a:off x="665795" y="2163025"/>
          <a:ext cx="9240204" cy="5764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007" tIns="61007" rIns="61007" bIns="61007" numCol="1" spcCol="1270" anchor="ctr" anchorCtr="0">
          <a:noAutofit/>
        </a:bodyPr>
        <a:lstStyle/>
        <a:p>
          <a:pPr marL="0" lvl="0" indent="0" algn="l" defTabSz="711200">
            <a:lnSpc>
              <a:spcPct val="100000"/>
            </a:lnSpc>
            <a:spcBef>
              <a:spcPct val="0"/>
            </a:spcBef>
            <a:spcAft>
              <a:spcPct val="35000"/>
            </a:spcAft>
            <a:buNone/>
          </a:pPr>
          <a:r>
            <a:rPr lang="en-US" sz="1600" kern="1200" dirty="0"/>
            <a:t>Making children aware of, and involving them in mathematical problems in real life will be a great help in applying their skills. </a:t>
          </a:r>
        </a:p>
      </dsp:txBody>
      <dsp:txXfrm>
        <a:off x="665795" y="2163025"/>
        <a:ext cx="9240204" cy="576445"/>
      </dsp:txXfrm>
    </dsp:sp>
    <dsp:sp modelId="{9F07D597-77AC-429E-9C40-13CD1FA796C9}">
      <dsp:nvSpPr>
        <dsp:cNvPr id="0" name=""/>
        <dsp:cNvSpPr/>
      </dsp:nvSpPr>
      <dsp:spPr>
        <a:xfrm>
          <a:off x="0" y="2883582"/>
          <a:ext cx="9906000" cy="576445"/>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791691B-0B39-4964-B6F6-6EE4E8D59A2F}">
      <dsp:nvSpPr>
        <dsp:cNvPr id="0" name=""/>
        <dsp:cNvSpPr/>
      </dsp:nvSpPr>
      <dsp:spPr>
        <a:xfrm>
          <a:off x="174374" y="3013283"/>
          <a:ext cx="317045" cy="317045"/>
        </a:xfrm>
        <a:prstGeom prst="rect">
          <a:avLst/>
        </a:prstGeom>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5875" cap="flat"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E281043-3840-4FCA-AF31-378FDD7ADB40}">
      <dsp:nvSpPr>
        <dsp:cNvPr id="0" name=""/>
        <dsp:cNvSpPr/>
      </dsp:nvSpPr>
      <dsp:spPr>
        <a:xfrm>
          <a:off x="665795" y="2883582"/>
          <a:ext cx="9240204" cy="5764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007" tIns="61007" rIns="61007" bIns="61007" numCol="1" spcCol="1270" anchor="ctr" anchorCtr="0">
          <a:noAutofit/>
        </a:bodyPr>
        <a:lstStyle/>
        <a:p>
          <a:pPr marL="0" lvl="0" indent="0" algn="l" defTabSz="711200">
            <a:lnSpc>
              <a:spcPct val="100000"/>
            </a:lnSpc>
            <a:spcBef>
              <a:spcPct val="0"/>
            </a:spcBef>
            <a:spcAft>
              <a:spcPct val="35000"/>
            </a:spcAft>
            <a:buNone/>
          </a:pPr>
          <a:r>
            <a:rPr lang="en-GB" sz="1600" kern="1200" dirty="0"/>
            <a:t>Children are expected to know their 2, 3, 5 and 10 times tables (and the related number facts).</a:t>
          </a:r>
          <a:endParaRPr lang="en-US" sz="1600" kern="1200" dirty="0"/>
        </a:p>
      </dsp:txBody>
      <dsp:txXfrm>
        <a:off x="665795" y="2883582"/>
        <a:ext cx="9240204" cy="576445"/>
      </dsp:txXfrm>
    </dsp:sp>
    <dsp:sp modelId="{416808C6-8EE2-4E4A-B733-91C99823E440}">
      <dsp:nvSpPr>
        <dsp:cNvPr id="0" name=""/>
        <dsp:cNvSpPr/>
      </dsp:nvSpPr>
      <dsp:spPr>
        <a:xfrm>
          <a:off x="0" y="700685"/>
          <a:ext cx="9906000" cy="576445"/>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B74A581-087B-400D-8465-FE3D70926DFF}">
      <dsp:nvSpPr>
        <dsp:cNvPr id="0" name=""/>
        <dsp:cNvSpPr/>
      </dsp:nvSpPr>
      <dsp:spPr>
        <a:xfrm>
          <a:off x="193229" y="820958"/>
          <a:ext cx="317045" cy="317045"/>
        </a:xfrm>
        <a:prstGeom prst="rect">
          <a:avLst/>
        </a:prstGeom>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5875" cap="flat"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E80FE52-9F69-4493-B92D-73E0F134929C}">
      <dsp:nvSpPr>
        <dsp:cNvPr id="0" name=""/>
        <dsp:cNvSpPr/>
      </dsp:nvSpPr>
      <dsp:spPr>
        <a:xfrm>
          <a:off x="665795" y="700685"/>
          <a:ext cx="9240204" cy="5764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007" tIns="61007" rIns="61007" bIns="61007" numCol="1" spcCol="1270" anchor="ctr" anchorCtr="0">
          <a:noAutofit/>
        </a:bodyPr>
        <a:lstStyle/>
        <a:p>
          <a:pPr marL="0" lvl="0" indent="0" algn="l" defTabSz="711200">
            <a:lnSpc>
              <a:spcPct val="100000"/>
            </a:lnSpc>
            <a:spcBef>
              <a:spcPct val="0"/>
            </a:spcBef>
            <a:spcAft>
              <a:spcPct val="35000"/>
            </a:spcAft>
            <a:buNone/>
          </a:pPr>
          <a:r>
            <a:rPr lang="en-GB" sz="1600" kern="1200" dirty="0"/>
            <a:t>Much of this work is still done practically, working on the building blocks from the previous years.  </a:t>
          </a:r>
          <a:endParaRPr lang="en-US" sz="1600" kern="1200" dirty="0"/>
        </a:p>
      </dsp:txBody>
      <dsp:txXfrm>
        <a:off x="665795" y="700685"/>
        <a:ext cx="9240204" cy="57644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A8D8A1-15FE-403F-B00A-E81B328283A2}">
      <dsp:nvSpPr>
        <dsp:cNvPr id="0" name=""/>
        <dsp:cNvSpPr/>
      </dsp:nvSpPr>
      <dsp:spPr>
        <a:xfrm>
          <a:off x="0" y="0"/>
          <a:ext cx="9906000" cy="879677"/>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CBA71D-D4CC-4BC8-9A99-C7DD4AB55685}">
      <dsp:nvSpPr>
        <dsp:cNvPr id="0" name=""/>
        <dsp:cNvSpPr/>
      </dsp:nvSpPr>
      <dsp:spPr>
        <a:xfrm>
          <a:off x="266102" y="199663"/>
          <a:ext cx="483822" cy="48382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A1EA87E-062A-4459-9F7F-780A498597DC}">
      <dsp:nvSpPr>
        <dsp:cNvPr id="0" name=""/>
        <dsp:cNvSpPr/>
      </dsp:nvSpPr>
      <dsp:spPr>
        <a:xfrm>
          <a:off x="1016027" y="1735"/>
          <a:ext cx="8889972" cy="879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099" tIns="93099" rIns="93099" bIns="93099" numCol="1" spcCol="1270" anchor="ctr" anchorCtr="0">
          <a:noAutofit/>
        </a:bodyPr>
        <a:lstStyle/>
        <a:p>
          <a:pPr marL="0" lvl="0" indent="0" algn="l" defTabSz="889000">
            <a:lnSpc>
              <a:spcPct val="100000"/>
            </a:lnSpc>
            <a:spcBef>
              <a:spcPct val="0"/>
            </a:spcBef>
            <a:spcAft>
              <a:spcPct val="35000"/>
            </a:spcAft>
            <a:buNone/>
          </a:pPr>
          <a:r>
            <a:rPr lang="en-US" sz="2000" kern="1200" dirty="0"/>
            <a:t>School reading – your child’s book will be changed when they have read it and we feel that they are confident on decoding, fluency and  the understanding of that book.</a:t>
          </a:r>
        </a:p>
      </dsp:txBody>
      <dsp:txXfrm>
        <a:off x="1016027" y="1735"/>
        <a:ext cx="8889972" cy="879677"/>
      </dsp:txXfrm>
    </dsp:sp>
    <dsp:sp modelId="{2D6005E7-2B8F-4C97-911C-587DC15CCE79}">
      <dsp:nvSpPr>
        <dsp:cNvPr id="0" name=""/>
        <dsp:cNvSpPr/>
      </dsp:nvSpPr>
      <dsp:spPr>
        <a:xfrm>
          <a:off x="0" y="1101332"/>
          <a:ext cx="9906000" cy="879677"/>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E05626-3E1F-4814-81DF-47835F5DA6CD}">
      <dsp:nvSpPr>
        <dsp:cNvPr id="0" name=""/>
        <dsp:cNvSpPr/>
      </dsp:nvSpPr>
      <dsp:spPr>
        <a:xfrm>
          <a:off x="266102" y="1299259"/>
          <a:ext cx="483822" cy="48382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75BB5EC-AD06-460D-80BB-D6062BF9A1E7}">
      <dsp:nvSpPr>
        <dsp:cNvPr id="0" name=""/>
        <dsp:cNvSpPr/>
      </dsp:nvSpPr>
      <dsp:spPr>
        <a:xfrm>
          <a:off x="1016027" y="1101332"/>
          <a:ext cx="8889972" cy="879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099" tIns="93099" rIns="93099" bIns="93099" numCol="1" spcCol="1270" anchor="ctr" anchorCtr="0">
          <a:noAutofit/>
        </a:bodyPr>
        <a:lstStyle/>
        <a:p>
          <a:pPr marL="0" lvl="0" indent="0" algn="l" defTabSz="889000">
            <a:lnSpc>
              <a:spcPct val="100000"/>
            </a:lnSpc>
            <a:spcBef>
              <a:spcPct val="0"/>
            </a:spcBef>
            <a:spcAft>
              <a:spcPct val="35000"/>
            </a:spcAft>
            <a:buNone/>
          </a:pPr>
          <a:r>
            <a:rPr lang="en-US" sz="2000" kern="1200" dirty="0"/>
            <a:t>Please make sure your child reads to an adult every night and that the reading record is signed every night.</a:t>
          </a:r>
        </a:p>
      </dsp:txBody>
      <dsp:txXfrm>
        <a:off x="1016027" y="1101332"/>
        <a:ext cx="8889972" cy="879677"/>
      </dsp:txXfrm>
    </dsp:sp>
    <dsp:sp modelId="{1A575391-3E2D-4182-A407-9929EDDA9598}">
      <dsp:nvSpPr>
        <dsp:cNvPr id="0" name=""/>
        <dsp:cNvSpPr/>
      </dsp:nvSpPr>
      <dsp:spPr>
        <a:xfrm>
          <a:off x="0" y="2200929"/>
          <a:ext cx="9906000" cy="879677"/>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976A22-35C2-4A6F-B4AE-ED91500F9CF9}">
      <dsp:nvSpPr>
        <dsp:cNvPr id="0" name=""/>
        <dsp:cNvSpPr/>
      </dsp:nvSpPr>
      <dsp:spPr>
        <a:xfrm>
          <a:off x="266102" y="2398856"/>
          <a:ext cx="483822" cy="483822"/>
        </a:xfrm>
        <a:prstGeom prst="rect">
          <a:avLst/>
        </a:prstGeom>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2BB59F0-8022-4636-B449-C09072753791}">
      <dsp:nvSpPr>
        <dsp:cNvPr id="0" name=""/>
        <dsp:cNvSpPr/>
      </dsp:nvSpPr>
      <dsp:spPr>
        <a:xfrm>
          <a:off x="1016027" y="2200929"/>
          <a:ext cx="8889972" cy="879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099" tIns="93099" rIns="93099" bIns="93099" numCol="1" spcCol="1270" anchor="ctr" anchorCtr="0">
          <a:noAutofit/>
        </a:bodyPr>
        <a:lstStyle/>
        <a:p>
          <a:pPr marL="0" lvl="0" indent="0" algn="l" defTabSz="889000">
            <a:lnSpc>
              <a:spcPct val="100000"/>
            </a:lnSpc>
            <a:spcBef>
              <a:spcPct val="0"/>
            </a:spcBef>
            <a:spcAft>
              <a:spcPct val="35000"/>
            </a:spcAft>
            <a:buNone/>
          </a:pPr>
          <a:r>
            <a:rPr lang="en-GB" sz="2000" kern="1200" dirty="0"/>
            <a:t>It is important to ask questions about the text to check the children have understood what they have read. </a:t>
          </a:r>
          <a:endParaRPr lang="en-US" sz="2000" kern="1200" dirty="0"/>
        </a:p>
      </dsp:txBody>
      <dsp:txXfrm>
        <a:off x="1016027" y="2200929"/>
        <a:ext cx="8889972" cy="879677"/>
      </dsp:txXfrm>
    </dsp:sp>
    <dsp:sp modelId="{01C09258-EDF3-4340-9643-5E9B10C5BA63}">
      <dsp:nvSpPr>
        <dsp:cNvPr id="0" name=""/>
        <dsp:cNvSpPr/>
      </dsp:nvSpPr>
      <dsp:spPr>
        <a:xfrm>
          <a:off x="0" y="3300525"/>
          <a:ext cx="9906000" cy="879677"/>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1F95B7-DA2E-4777-93CD-86827DAC49AE}">
      <dsp:nvSpPr>
        <dsp:cNvPr id="0" name=""/>
        <dsp:cNvSpPr/>
      </dsp:nvSpPr>
      <dsp:spPr>
        <a:xfrm>
          <a:off x="266102" y="3498453"/>
          <a:ext cx="483822" cy="483822"/>
        </a:xfrm>
        <a:prstGeom prst="rect">
          <a:avLst/>
        </a:prstGeom>
        <a:blipFill>
          <a:blip xmlns:r="http://schemas.openxmlformats.org/officeDocument/2006/relationships" r:embed="rId1">
            <a:extLst>
              <a:ext uri="{96DAC541-7B7A-43D3-8B79-37D633B846F1}">
                <asvg:svgBlip xmlns:asvg="http://schemas.microsoft.com/office/drawing/2016/SVG/main" r:embed="rId5"/>
              </a:ext>
            </a:extLst>
          </a:blip>
          <a:srcRect/>
          <a:stretch>
            <a:fillRect/>
          </a:stretch>
        </a:blipFill>
        <a:ln w="15875" cap="flat"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8AD29A8-1769-4883-BC11-95BFCE173F55}">
      <dsp:nvSpPr>
        <dsp:cNvPr id="0" name=""/>
        <dsp:cNvSpPr/>
      </dsp:nvSpPr>
      <dsp:spPr>
        <a:xfrm>
          <a:off x="1016027" y="3300525"/>
          <a:ext cx="8889972" cy="879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099" tIns="93099" rIns="93099" bIns="93099" numCol="1" spcCol="1270" anchor="ctr" anchorCtr="0">
          <a:noAutofit/>
        </a:bodyPr>
        <a:lstStyle/>
        <a:p>
          <a:pPr marL="0" lvl="0" indent="0" algn="l" defTabSz="889000">
            <a:lnSpc>
              <a:spcPct val="100000"/>
            </a:lnSpc>
            <a:spcBef>
              <a:spcPct val="0"/>
            </a:spcBef>
            <a:spcAft>
              <a:spcPct val="35000"/>
            </a:spcAft>
            <a:buNone/>
          </a:pPr>
          <a:r>
            <a:rPr lang="en-US" sz="2000" kern="1200" dirty="0"/>
            <a:t>Your child </a:t>
          </a:r>
          <a:r>
            <a:rPr lang="en-US" sz="2000" u="sng" kern="1200" dirty="0"/>
            <a:t>must</a:t>
          </a:r>
          <a:r>
            <a:rPr lang="en-US" sz="2000" kern="1200" dirty="0"/>
            <a:t> bring their reading folder into school every day. Not returning books impacts your child’s learning and the learning of other children too.  </a:t>
          </a:r>
        </a:p>
      </dsp:txBody>
      <dsp:txXfrm>
        <a:off x="1016027" y="3300525"/>
        <a:ext cx="8889972" cy="87967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B98E44-70EA-4358-A061-688E99776EA3}">
      <dsp:nvSpPr>
        <dsp:cNvPr id="0" name=""/>
        <dsp:cNvSpPr/>
      </dsp:nvSpPr>
      <dsp:spPr>
        <a:xfrm>
          <a:off x="0" y="0"/>
          <a:ext cx="9906000" cy="731917"/>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3D4CF6-72EF-46C6-8900-1CF0023C26A9}">
      <dsp:nvSpPr>
        <dsp:cNvPr id="0" name=""/>
        <dsp:cNvSpPr/>
      </dsp:nvSpPr>
      <dsp:spPr>
        <a:xfrm>
          <a:off x="221405" y="168117"/>
          <a:ext cx="402554" cy="40255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1647CF7-9DF6-4A36-9305-806F0B8BE62D}">
      <dsp:nvSpPr>
        <dsp:cNvPr id="0" name=""/>
        <dsp:cNvSpPr/>
      </dsp:nvSpPr>
      <dsp:spPr>
        <a:xfrm>
          <a:off x="845365" y="3436"/>
          <a:ext cx="9060634" cy="731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7461" tIns="77461" rIns="77461" bIns="77461" numCol="1" spcCol="1270" anchor="ctr" anchorCtr="0">
          <a:noAutofit/>
        </a:bodyPr>
        <a:lstStyle/>
        <a:p>
          <a:pPr marL="0" lvl="0" indent="0" algn="l" defTabSz="711200">
            <a:lnSpc>
              <a:spcPct val="90000"/>
            </a:lnSpc>
            <a:spcBef>
              <a:spcPct val="0"/>
            </a:spcBef>
            <a:spcAft>
              <a:spcPct val="35000"/>
            </a:spcAft>
            <a:buNone/>
          </a:pPr>
          <a:r>
            <a:rPr lang="en-GB" sz="1600" b="1" kern="1200" dirty="0"/>
            <a:t>Spellings</a:t>
          </a:r>
          <a:endParaRPr lang="en-US" sz="1600" kern="1200" dirty="0"/>
        </a:p>
      </dsp:txBody>
      <dsp:txXfrm>
        <a:off x="845365" y="3436"/>
        <a:ext cx="9060634" cy="731917"/>
      </dsp:txXfrm>
    </dsp:sp>
    <dsp:sp modelId="{F366D1D2-CA85-4682-9112-15D0E4DCB611}">
      <dsp:nvSpPr>
        <dsp:cNvPr id="0" name=""/>
        <dsp:cNvSpPr/>
      </dsp:nvSpPr>
      <dsp:spPr>
        <a:xfrm>
          <a:off x="0" y="918333"/>
          <a:ext cx="9906000" cy="731917"/>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F6C460A-1C8D-4C11-AF74-975ED529631C}">
      <dsp:nvSpPr>
        <dsp:cNvPr id="0" name=""/>
        <dsp:cNvSpPr/>
      </dsp:nvSpPr>
      <dsp:spPr>
        <a:xfrm>
          <a:off x="221405" y="1083014"/>
          <a:ext cx="402554" cy="40255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D5B1FED-45AA-4934-8732-9097FF2A30D2}">
      <dsp:nvSpPr>
        <dsp:cNvPr id="0" name=""/>
        <dsp:cNvSpPr/>
      </dsp:nvSpPr>
      <dsp:spPr>
        <a:xfrm>
          <a:off x="845365" y="918333"/>
          <a:ext cx="9060634" cy="731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7461" tIns="77461" rIns="77461" bIns="77461" numCol="1" spcCol="1270" anchor="ctr" anchorCtr="0">
          <a:noAutofit/>
        </a:bodyPr>
        <a:lstStyle/>
        <a:p>
          <a:pPr marL="0" lvl="0" indent="0" algn="l" defTabSz="711200">
            <a:lnSpc>
              <a:spcPct val="90000"/>
            </a:lnSpc>
            <a:spcBef>
              <a:spcPct val="0"/>
            </a:spcBef>
            <a:spcAft>
              <a:spcPct val="35000"/>
            </a:spcAft>
            <a:buNone/>
          </a:pPr>
          <a:r>
            <a:rPr lang="en-GB" sz="1600" kern="1200" dirty="0"/>
            <a:t>We will have a spelling test on Wednesdays. New words will be given on a Friday.</a:t>
          </a:r>
          <a:endParaRPr lang="en-US" sz="1600" kern="1200" dirty="0"/>
        </a:p>
      </dsp:txBody>
      <dsp:txXfrm>
        <a:off x="845365" y="918333"/>
        <a:ext cx="9060634" cy="731917"/>
      </dsp:txXfrm>
    </dsp:sp>
    <dsp:sp modelId="{F9818E4B-EECA-48D7-AADD-D135C28584D8}">
      <dsp:nvSpPr>
        <dsp:cNvPr id="0" name=""/>
        <dsp:cNvSpPr/>
      </dsp:nvSpPr>
      <dsp:spPr>
        <a:xfrm>
          <a:off x="0" y="1833230"/>
          <a:ext cx="9906000" cy="731917"/>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8434AD-E866-4D2A-B77C-523B3B36387E}">
      <dsp:nvSpPr>
        <dsp:cNvPr id="0" name=""/>
        <dsp:cNvSpPr/>
      </dsp:nvSpPr>
      <dsp:spPr>
        <a:xfrm>
          <a:off x="221405" y="1997912"/>
          <a:ext cx="402554" cy="40255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D8861DE-0B70-4A19-979F-095762EE8DBB}">
      <dsp:nvSpPr>
        <dsp:cNvPr id="0" name=""/>
        <dsp:cNvSpPr/>
      </dsp:nvSpPr>
      <dsp:spPr>
        <a:xfrm>
          <a:off x="845365" y="1833230"/>
          <a:ext cx="9060634" cy="731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7461" tIns="77461" rIns="77461" bIns="77461" numCol="1" spcCol="1270" anchor="ctr" anchorCtr="0">
          <a:noAutofit/>
        </a:bodyPr>
        <a:lstStyle/>
        <a:p>
          <a:pPr marL="0" lvl="0" indent="0" algn="l" defTabSz="711200">
            <a:lnSpc>
              <a:spcPct val="90000"/>
            </a:lnSpc>
            <a:spcBef>
              <a:spcPct val="0"/>
            </a:spcBef>
            <a:spcAft>
              <a:spcPct val="35000"/>
            </a:spcAft>
            <a:buNone/>
          </a:pPr>
          <a:r>
            <a:rPr lang="en-GB" sz="1600" kern="1200" dirty="0"/>
            <a:t>Spellings should be practised regularly at home. They will also be on Spelling Frame to practise. The children’s individual log in is in the front of their reading record. </a:t>
          </a:r>
          <a:endParaRPr lang="en-US" sz="1600" kern="1200" dirty="0"/>
        </a:p>
      </dsp:txBody>
      <dsp:txXfrm>
        <a:off x="845365" y="1833230"/>
        <a:ext cx="9060634" cy="731917"/>
      </dsp:txXfrm>
    </dsp:sp>
    <dsp:sp modelId="{42DB24F9-C7F5-4A77-86E5-0C095A011985}">
      <dsp:nvSpPr>
        <dsp:cNvPr id="0" name=""/>
        <dsp:cNvSpPr/>
      </dsp:nvSpPr>
      <dsp:spPr>
        <a:xfrm>
          <a:off x="0" y="2696769"/>
          <a:ext cx="9906000" cy="731917"/>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3704AF-C7E3-462A-8127-6B6EDE72BF2C}">
      <dsp:nvSpPr>
        <dsp:cNvPr id="0" name=""/>
        <dsp:cNvSpPr/>
      </dsp:nvSpPr>
      <dsp:spPr>
        <a:xfrm>
          <a:off x="221405" y="2912809"/>
          <a:ext cx="402554" cy="40255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CCF3BA3-61A5-4490-BD5E-37BCFE6305D7}">
      <dsp:nvSpPr>
        <dsp:cNvPr id="0" name=""/>
        <dsp:cNvSpPr/>
      </dsp:nvSpPr>
      <dsp:spPr>
        <a:xfrm>
          <a:off x="845365" y="2748127"/>
          <a:ext cx="9060634" cy="731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7461" tIns="77461" rIns="77461" bIns="77461" numCol="1" spcCol="1270" anchor="ctr" anchorCtr="0">
          <a:noAutofit/>
        </a:bodyPr>
        <a:lstStyle/>
        <a:p>
          <a:pPr marL="0" lvl="0" indent="0" algn="l" defTabSz="711200">
            <a:lnSpc>
              <a:spcPct val="90000"/>
            </a:lnSpc>
            <a:spcBef>
              <a:spcPct val="0"/>
            </a:spcBef>
            <a:spcAft>
              <a:spcPct val="35000"/>
            </a:spcAft>
            <a:buNone/>
          </a:pPr>
          <a:r>
            <a:rPr lang="en-GB" sz="1600" kern="1200" dirty="0"/>
            <a:t>Some words may be those they have already taken home to practise before as they will be words that we discover they have not remembered and are not applying in their written work and so need more practise on. </a:t>
          </a:r>
          <a:endParaRPr lang="en-US" sz="1600" kern="1200" dirty="0"/>
        </a:p>
      </dsp:txBody>
      <dsp:txXfrm>
        <a:off x="845365" y="2748127"/>
        <a:ext cx="9060634" cy="731917"/>
      </dsp:txXfrm>
    </dsp:sp>
    <dsp:sp modelId="{D3AE14DE-5E15-4ACE-9F0F-64131950FB5E}">
      <dsp:nvSpPr>
        <dsp:cNvPr id="0" name=""/>
        <dsp:cNvSpPr/>
      </dsp:nvSpPr>
      <dsp:spPr>
        <a:xfrm>
          <a:off x="0" y="3663025"/>
          <a:ext cx="9906000" cy="731917"/>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BDDC0F0-C50B-43FE-B0AE-936E6A6F6838}">
      <dsp:nvSpPr>
        <dsp:cNvPr id="0" name=""/>
        <dsp:cNvSpPr/>
      </dsp:nvSpPr>
      <dsp:spPr>
        <a:xfrm>
          <a:off x="221405" y="3827706"/>
          <a:ext cx="402554" cy="40255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C8D4C1B-5BBE-4277-89F0-C536382B04EF}">
      <dsp:nvSpPr>
        <dsp:cNvPr id="0" name=""/>
        <dsp:cNvSpPr/>
      </dsp:nvSpPr>
      <dsp:spPr>
        <a:xfrm>
          <a:off x="845365" y="3663025"/>
          <a:ext cx="9060634" cy="731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7461" tIns="77461" rIns="77461" bIns="77461" numCol="1" spcCol="1270" anchor="ctr" anchorCtr="0">
          <a:noAutofit/>
        </a:bodyPr>
        <a:lstStyle/>
        <a:p>
          <a:pPr marL="0" lvl="0" indent="0" algn="l" defTabSz="711200">
            <a:lnSpc>
              <a:spcPct val="90000"/>
            </a:lnSpc>
            <a:spcBef>
              <a:spcPct val="0"/>
            </a:spcBef>
            <a:spcAft>
              <a:spcPct val="35000"/>
            </a:spcAft>
            <a:buNone/>
          </a:pPr>
          <a:r>
            <a:rPr lang="en-GB" sz="1600" kern="1200" dirty="0"/>
            <a:t>Some may be words they already know in order to build confidence.</a:t>
          </a:r>
          <a:endParaRPr lang="en-US" sz="1600" kern="1200" dirty="0"/>
        </a:p>
      </dsp:txBody>
      <dsp:txXfrm>
        <a:off x="845365" y="3663025"/>
        <a:ext cx="9060634" cy="73191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71311D-A89E-E54D-990C-675A1B5F3573}">
      <dsp:nvSpPr>
        <dsp:cNvPr id="0" name=""/>
        <dsp:cNvSpPr/>
      </dsp:nvSpPr>
      <dsp:spPr>
        <a:xfrm>
          <a:off x="0" y="0"/>
          <a:ext cx="5561368" cy="1339422"/>
        </a:xfrm>
        <a:prstGeom prst="roundRect">
          <a:avLst>
            <a:gd name="adj" fmla="val 10000"/>
          </a:avLst>
        </a:prstGeom>
        <a:gradFill rotWithShape="0">
          <a:gsLst>
            <a:gs pos="0">
              <a:schemeClr val="accent2">
                <a:hueOff val="0"/>
                <a:satOff val="0"/>
                <a:lumOff val="0"/>
                <a:alphaOff val="0"/>
                <a:tint val="94000"/>
                <a:satMod val="105000"/>
                <a:lumMod val="102000"/>
              </a:schemeClr>
            </a:gs>
            <a:gs pos="100000">
              <a:schemeClr val="accent2">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1" kern="1200" dirty="0"/>
            <a:t>Homework will be given on a Friday to be returned by Tuesday</a:t>
          </a:r>
          <a:endParaRPr lang="en-US" sz="1700" kern="1200" dirty="0"/>
        </a:p>
      </dsp:txBody>
      <dsp:txXfrm>
        <a:off x="39230" y="39230"/>
        <a:ext cx="4002846" cy="1260962"/>
      </dsp:txXfrm>
    </dsp:sp>
    <dsp:sp modelId="{7D5A9C5A-C53D-3749-AD1F-32BFFEE761E2}">
      <dsp:nvSpPr>
        <dsp:cNvPr id="0" name=""/>
        <dsp:cNvSpPr/>
      </dsp:nvSpPr>
      <dsp:spPr>
        <a:xfrm>
          <a:off x="465764" y="1582953"/>
          <a:ext cx="5561368" cy="1339422"/>
        </a:xfrm>
        <a:prstGeom prst="roundRect">
          <a:avLst>
            <a:gd name="adj" fmla="val 10000"/>
          </a:avLst>
        </a:prstGeom>
        <a:gradFill rotWithShape="0">
          <a:gsLst>
            <a:gs pos="0">
              <a:schemeClr val="accent3">
                <a:hueOff val="0"/>
                <a:satOff val="0"/>
                <a:lumOff val="0"/>
                <a:alphaOff val="0"/>
                <a:tint val="94000"/>
                <a:satMod val="105000"/>
                <a:lumMod val="102000"/>
              </a:schemeClr>
            </a:gs>
            <a:gs pos="100000">
              <a:schemeClr val="accent3">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There will be English and Maths homework each week.</a:t>
          </a:r>
          <a:endParaRPr lang="en-US" sz="1700" kern="1200" dirty="0"/>
        </a:p>
      </dsp:txBody>
      <dsp:txXfrm>
        <a:off x="504994" y="1622183"/>
        <a:ext cx="4146519" cy="1260962"/>
      </dsp:txXfrm>
    </dsp:sp>
    <dsp:sp modelId="{FF2547E8-F3C7-2C43-84D9-E6B6252B736C}">
      <dsp:nvSpPr>
        <dsp:cNvPr id="0" name=""/>
        <dsp:cNvSpPr/>
      </dsp:nvSpPr>
      <dsp:spPr>
        <a:xfrm>
          <a:off x="924577" y="3165907"/>
          <a:ext cx="5561368" cy="1339422"/>
        </a:xfrm>
        <a:prstGeom prst="roundRect">
          <a:avLst>
            <a:gd name="adj" fmla="val 10000"/>
          </a:avLst>
        </a:prstGeom>
        <a:gradFill rotWithShape="0">
          <a:gsLst>
            <a:gs pos="0">
              <a:schemeClr val="accent4">
                <a:hueOff val="0"/>
                <a:satOff val="0"/>
                <a:lumOff val="0"/>
                <a:alphaOff val="0"/>
                <a:tint val="94000"/>
                <a:satMod val="105000"/>
                <a:lumMod val="102000"/>
              </a:schemeClr>
            </a:gs>
            <a:gs pos="100000">
              <a:schemeClr val="accent4">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Spellings will be tested each Tuesday. Children will have access to Spelling Frame to practise the week’s spellings. It is also advised they practise by writing their spellings down and putting them into sentences.</a:t>
          </a:r>
          <a:endParaRPr lang="en-US" sz="1700" kern="1200" dirty="0"/>
        </a:p>
      </dsp:txBody>
      <dsp:txXfrm>
        <a:off x="963807" y="3205137"/>
        <a:ext cx="4153471" cy="1260962"/>
      </dsp:txXfrm>
    </dsp:sp>
    <dsp:sp modelId="{5511060A-DBBB-F14C-836B-FC10D9E4B7EB}">
      <dsp:nvSpPr>
        <dsp:cNvPr id="0" name=""/>
        <dsp:cNvSpPr/>
      </dsp:nvSpPr>
      <dsp:spPr>
        <a:xfrm>
          <a:off x="1390342" y="4748861"/>
          <a:ext cx="5561368" cy="1339422"/>
        </a:xfrm>
        <a:prstGeom prst="roundRect">
          <a:avLst>
            <a:gd name="adj" fmla="val 10000"/>
          </a:avLst>
        </a:prstGeom>
        <a:gradFill rotWithShape="0">
          <a:gsLst>
            <a:gs pos="0">
              <a:schemeClr val="accent5">
                <a:hueOff val="0"/>
                <a:satOff val="0"/>
                <a:lumOff val="0"/>
                <a:alphaOff val="0"/>
                <a:tint val="94000"/>
                <a:satMod val="105000"/>
                <a:lumMod val="102000"/>
              </a:schemeClr>
            </a:gs>
            <a:gs pos="100000">
              <a:schemeClr val="accent5">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By the end of Year 2, children are expected to know the 2, 3, 5 and 10 times tables to instant recall. We will let you know which times tables we are focusing on and we will have regular tests to assess this. </a:t>
          </a:r>
        </a:p>
      </dsp:txBody>
      <dsp:txXfrm>
        <a:off x="1429572" y="4788091"/>
        <a:ext cx="4146519" cy="1260962"/>
      </dsp:txXfrm>
    </dsp:sp>
    <dsp:sp modelId="{E3A09595-A63C-5A4B-9FD8-469B491B3715}">
      <dsp:nvSpPr>
        <dsp:cNvPr id="0" name=""/>
        <dsp:cNvSpPr/>
      </dsp:nvSpPr>
      <dsp:spPr>
        <a:xfrm>
          <a:off x="4690744" y="1025875"/>
          <a:ext cx="870624" cy="870624"/>
        </a:xfrm>
        <a:prstGeom prst="downArrow">
          <a:avLst>
            <a:gd name="adj1" fmla="val 55000"/>
            <a:gd name="adj2" fmla="val 45000"/>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4886634" y="1025875"/>
        <a:ext cx="478844" cy="655145"/>
      </dsp:txXfrm>
    </dsp:sp>
    <dsp:sp modelId="{CEAB241C-CA46-364D-8E38-292BBAECA21F}">
      <dsp:nvSpPr>
        <dsp:cNvPr id="0" name=""/>
        <dsp:cNvSpPr/>
      </dsp:nvSpPr>
      <dsp:spPr>
        <a:xfrm>
          <a:off x="5156508" y="2608829"/>
          <a:ext cx="870624" cy="870624"/>
        </a:xfrm>
        <a:prstGeom prst="downArrow">
          <a:avLst>
            <a:gd name="adj1" fmla="val 55000"/>
            <a:gd name="adj2" fmla="val 45000"/>
          </a:avLst>
        </a:prstGeom>
        <a:solidFill>
          <a:schemeClr val="accent3">
            <a:tint val="40000"/>
            <a:alpha val="90000"/>
            <a:hueOff val="0"/>
            <a:satOff val="0"/>
            <a:lumOff val="0"/>
            <a:alphaOff val="0"/>
          </a:schemeClr>
        </a:solidFill>
        <a:ln w="9525" cap="flat" cmpd="sng" algn="ctr">
          <a:solidFill>
            <a:schemeClr val="accent3">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352398" y="2608829"/>
        <a:ext cx="478844" cy="655145"/>
      </dsp:txXfrm>
    </dsp:sp>
    <dsp:sp modelId="{898598D0-5392-C443-B6DD-EFC63253978B}">
      <dsp:nvSpPr>
        <dsp:cNvPr id="0" name=""/>
        <dsp:cNvSpPr/>
      </dsp:nvSpPr>
      <dsp:spPr>
        <a:xfrm>
          <a:off x="5615321" y="4191783"/>
          <a:ext cx="870624" cy="870624"/>
        </a:xfrm>
        <a:prstGeom prst="downArrow">
          <a:avLst>
            <a:gd name="adj1" fmla="val 55000"/>
            <a:gd name="adj2" fmla="val 45000"/>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811211" y="4191783"/>
        <a:ext cx="478844" cy="65514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F3E57D-7509-8545-BD07-8742ECADF700}">
      <dsp:nvSpPr>
        <dsp:cNvPr id="0" name=""/>
        <dsp:cNvSpPr/>
      </dsp:nvSpPr>
      <dsp:spPr>
        <a:xfrm>
          <a:off x="0" y="0"/>
          <a:ext cx="5820371" cy="1169224"/>
        </a:xfrm>
        <a:prstGeom prst="roundRect">
          <a:avLst>
            <a:gd name="adj" fmla="val 10000"/>
          </a:avLst>
        </a:prstGeom>
        <a:gradFill rotWithShape="0">
          <a:gsLst>
            <a:gs pos="0">
              <a:schemeClr val="accent2">
                <a:hueOff val="0"/>
                <a:satOff val="0"/>
                <a:lumOff val="0"/>
                <a:alphaOff val="0"/>
                <a:tint val="94000"/>
                <a:satMod val="105000"/>
                <a:lumMod val="102000"/>
              </a:schemeClr>
            </a:gs>
            <a:gs pos="100000">
              <a:schemeClr val="accent2">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altLang="en-US" sz="2000" kern="1200" dirty="0">
              <a:latin typeface="+mj-lt"/>
              <a:cs typeface="Arial" charset="0"/>
            </a:rPr>
            <a:t>Support your child with their homework they bring home each week. If they don’t understand something, please come and speak to a member of staff for extra guidance. </a:t>
          </a:r>
          <a:endParaRPr lang="en-US" sz="2000" kern="1200" dirty="0"/>
        </a:p>
      </dsp:txBody>
      <dsp:txXfrm>
        <a:off x="34245" y="34245"/>
        <a:ext cx="4421888" cy="1100734"/>
      </dsp:txXfrm>
    </dsp:sp>
    <dsp:sp modelId="{A14DA578-DF6E-6740-BBB8-54CDCD0DDA83}">
      <dsp:nvSpPr>
        <dsp:cNvPr id="0" name=""/>
        <dsp:cNvSpPr/>
      </dsp:nvSpPr>
      <dsp:spPr>
        <a:xfrm>
          <a:off x="434638" y="1331616"/>
          <a:ext cx="5820371" cy="1169224"/>
        </a:xfrm>
        <a:prstGeom prst="roundRect">
          <a:avLst>
            <a:gd name="adj" fmla="val 10000"/>
          </a:avLst>
        </a:prstGeom>
        <a:gradFill rotWithShape="0">
          <a:gsLst>
            <a:gs pos="0">
              <a:schemeClr val="accent3">
                <a:hueOff val="0"/>
                <a:satOff val="0"/>
                <a:lumOff val="0"/>
                <a:alphaOff val="0"/>
                <a:tint val="94000"/>
                <a:satMod val="105000"/>
                <a:lumMod val="102000"/>
              </a:schemeClr>
            </a:gs>
            <a:gs pos="100000">
              <a:schemeClr val="accent3">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altLang="en-US" sz="1600" kern="1200" dirty="0">
              <a:latin typeface="+mj-lt"/>
              <a:cs typeface="Arial" charset="0"/>
            </a:rPr>
            <a:t>Daily reading with your child (around 10 minutes) – asking questions about characters’ actions and feelings, the authors use of language and exploring new vocabulary by discussing what words in the text mean.</a:t>
          </a:r>
          <a:endParaRPr lang="en-GB" altLang="en-US" sz="1800" kern="1200" dirty="0">
            <a:latin typeface="+mj-lt"/>
            <a:cs typeface="Arial" charset="0"/>
          </a:endParaRPr>
        </a:p>
      </dsp:txBody>
      <dsp:txXfrm>
        <a:off x="468883" y="1365861"/>
        <a:ext cx="4557247" cy="1100734"/>
      </dsp:txXfrm>
    </dsp:sp>
    <dsp:sp modelId="{11F1DA4B-8416-3C40-893C-8ECACB74E87C}">
      <dsp:nvSpPr>
        <dsp:cNvPr id="0" name=""/>
        <dsp:cNvSpPr/>
      </dsp:nvSpPr>
      <dsp:spPr>
        <a:xfrm>
          <a:off x="869276" y="2663233"/>
          <a:ext cx="5820371" cy="1169224"/>
        </a:xfrm>
        <a:prstGeom prst="roundRect">
          <a:avLst>
            <a:gd name="adj" fmla="val 10000"/>
          </a:avLst>
        </a:prstGeom>
        <a:gradFill rotWithShape="0">
          <a:gsLst>
            <a:gs pos="0">
              <a:schemeClr val="accent4">
                <a:hueOff val="0"/>
                <a:satOff val="0"/>
                <a:lumOff val="0"/>
                <a:alphaOff val="0"/>
                <a:tint val="94000"/>
                <a:satMod val="105000"/>
                <a:lumMod val="102000"/>
              </a:schemeClr>
            </a:gs>
            <a:gs pos="100000">
              <a:schemeClr val="accent4">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altLang="en-US" sz="1900" kern="1200" dirty="0">
              <a:latin typeface="+mj-lt"/>
              <a:cs typeface="Arial" charset="0"/>
            </a:rPr>
            <a:t>Maths number facts – addition, subtraction, multiplication and division. Number problems e.g. I need 18 eggs, they come in boxes of 6, how many boxes will I need? </a:t>
          </a:r>
        </a:p>
      </dsp:txBody>
      <dsp:txXfrm>
        <a:off x="903521" y="2697478"/>
        <a:ext cx="4557247" cy="1100734"/>
      </dsp:txXfrm>
    </dsp:sp>
    <dsp:sp modelId="{4B607FD7-E034-2943-B963-BF102FA04AB5}">
      <dsp:nvSpPr>
        <dsp:cNvPr id="0" name=""/>
        <dsp:cNvSpPr/>
      </dsp:nvSpPr>
      <dsp:spPr>
        <a:xfrm>
          <a:off x="1303914" y="3994849"/>
          <a:ext cx="5820371" cy="1169224"/>
        </a:xfrm>
        <a:prstGeom prst="roundRect">
          <a:avLst>
            <a:gd name="adj" fmla="val 10000"/>
          </a:avLst>
        </a:prstGeom>
        <a:gradFill rotWithShape="0">
          <a:gsLst>
            <a:gs pos="0">
              <a:schemeClr val="accent5">
                <a:hueOff val="0"/>
                <a:satOff val="0"/>
                <a:lumOff val="0"/>
                <a:alphaOff val="0"/>
                <a:tint val="94000"/>
                <a:satMod val="105000"/>
                <a:lumMod val="102000"/>
              </a:schemeClr>
            </a:gs>
            <a:gs pos="100000">
              <a:schemeClr val="accent5">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altLang="en-US" sz="1900" kern="1200" dirty="0">
              <a:latin typeface="+mj-lt"/>
              <a:cs typeface="Arial" charset="0"/>
            </a:rPr>
            <a:t>Practising their weekly spellings and the common exception words sent home. </a:t>
          </a:r>
        </a:p>
      </dsp:txBody>
      <dsp:txXfrm>
        <a:off x="1338159" y="4029094"/>
        <a:ext cx="4557247" cy="1100734"/>
      </dsp:txXfrm>
    </dsp:sp>
    <dsp:sp modelId="{2EC82609-A8E2-EE4D-8098-A0D6EE9C98CA}">
      <dsp:nvSpPr>
        <dsp:cNvPr id="0" name=""/>
        <dsp:cNvSpPr/>
      </dsp:nvSpPr>
      <dsp:spPr>
        <a:xfrm>
          <a:off x="1738552" y="5326466"/>
          <a:ext cx="5820371" cy="1169224"/>
        </a:xfrm>
        <a:prstGeom prst="roundRect">
          <a:avLst>
            <a:gd name="adj" fmla="val 10000"/>
          </a:avLst>
        </a:prstGeom>
        <a:gradFill rotWithShape="0">
          <a:gsLst>
            <a:gs pos="0">
              <a:schemeClr val="accent6">
                <a:hueOff val="0"/>
                <a:satOff val="0"/>
                <a:lumOff val="0"/>
                <a:alphaOff val="0"/>
                <a:tint val="94000"/>
                <a:satMod val="105000"/>
                <a:lumMod val="102000"/>
              </a:schemeClr>
            </a:gs>
            <a:gs pos="100000">
              <a:schemeClr val="accent6">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altLang="en-US" sz="1900" kern="1200" dirty="0">
              <a:latin typeface="+mj-lt"/>
              <a:cs typeface="Arial" charset="0"/>
            </a:rPr>
            <a:t>Sharing stories together, not only their school reading book.</a:t>
          </a:r>
        </a:p>
      </dsp:txBody>
      <dsp:txXfrm>
        <a:off x="1772797" y="5360711"/>
        <a:ext cx="4557247" cy="1100734"/>
      </dsp:txXfrm>
    </dsp:sp>
    <dsp:sp modelId="{C76310F0-ED53-9649-A8D0-62230571DA36}">
      <dsp:nvSpPr>
        <dsp:cNvPr id="0" name=""/>
        <dsp:cNvSpPr/>
      </dsp:nvSpPr>
      <dsp:spPr>
        <a:xfrm>
          <a:off x="5060375" y="854183"/>
          <a:ext cx="759995" cy="759995"/>
        </a:xfrm>
        <a:prstGeom prst="downArrow">
          <a:avLst>
            <a:gd name="adj1" fmla="val 55000"/>
            <a:gd name="adj2" fmla="val 45000"/>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231374" y="854183"/>
        <a:ext cx="417997" cy="571896"/>
      </dsp:txXfrm>
    </dsp:sp>
    <dsp:sp modelId="{2353F562-7AC1-3548-8F80-38384C65F749}">
      <dsp:nvSpPr>
        <dsp:cNvPr id="0" name=""/>
        <dsp:cNvSpPr/>
      </dsp:nvSpPr>
      <dsp:spPr>
        <a:xfrm>
          <a:off x="5495013" y="2185800"/>
          <a:ext cx="759995" cy="759995"/>
        </a:xfrm>
        <a:prstGeom prst="downArrow">
          <a:avLst>
            <a:gd name="adj1" fmla="val 55000"/>
            <a:gd name="adj2" fmla="val 45000"/>
          </a:avLst>
        </a:prstGeom>
        <a:solidFill>
          <a:schemeClr val="accent3">
            <a:tint val="40000"/>
            <a:alpha val="90000"/>
            <a:hueOff val="0"/>
            <a:satOff val="0"/>
            <a:lumOff val="0"/>
            <a:alphaOff val="0"/>
          </a:schemeClr>
        </a:solidFill>
        <a:ln w="9525" cap="flat" cmpd="sng" algn="ctr">
          <a:solidFill>
            <a:schemeClr val="accent3">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a:off x="5666012" y="2185800"/>
        <a:ext cx="417997" cy="571896"/>
      </dsp:txXfrm>
    </dsp:sp>
    <dsp:sp modelId="{C39F22CE-1281-6447-8C75-94C67D72C4BE}">
      <dsp:nvSpPr>
        <dsp:cNvPr id="0" name=""/>
        <dsp:cNvSpPr/>
      </dsp:nvSpPr>
      <dsp:spPr>
        <a:xfrm>
          <a:off x="5929651" y="3497929"/>
          <a:ext cx="759995" cy="759995"/>
        </a:xfrm>
        <a:prstGeom prst="downArrow">
          <a:avLst>
            <a:gd name="adj1" fmla="val 55000"/>
            <a:gd name="adj2" fmla="val 45000"/>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a:off x="6100650" y="3497929"/>
        <a:ext cx="417997" cy="571896"/>
      </dsp:txXfrm>
    </dsp:sp>
    <dsp:sp modelId="{41C62770-3657-DE47-8970-D58D6BEFD876}">
      <dsp:nvSpPr>
        <dsp:cNvPr id="0" name=""/>
        <dsp:cNvSpPr/>
      </dsp:nvSpPr>
      <dsp:spPr>
        <a:xfrm>
          <a:off x="6364290" y="4842537"/>
          <a:ext cx="759995" cy="759995"/>
        </a:xfrm>
        <a:prstGeom prst="downArrow">
          <a:avLst>
            <a:gd name="adj1" fmla="val 55000"/>
            <a:gd name="adj2" fmla="val 45000"/>
          </a:avLst>
        </a:prstGeom>
        <a:solidFill>
          <a:schemeClr val="accent5">
            <a:tint val="40000"/>
            <a:alpha val="90000"/>
            <a:hueOff val="0"/>
            <a:satOff val="0"/>
            <a:lumOff val="0"/>
            <a:alphaOff val="0"/>
          </a:schemeClr>
        </a:solidFill>
        <a:ln w="9525" cap="flat" cmpd="sng" algn="ctr">
          <a:solidFill>
            <a:schemeClr val="accent5">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a:off x="6535289" y="4842537"/>
        <a:ext cx="417997" cy="571896"/>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5923F103-BC34-4FE4-A40E-EDDEECFDA5D0}" type="datetimeFigureOut">
              <a:rPr lang="en-US" smtClean="0"/>
              <a:pPr/>
              <a:t>9/8/2025</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r>
              <a:rPr lang="en-US"/>
              <a:t>
              </a:t>
            </a:r>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52959411"/>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E451C3-0FF4-47C4-B829-773ADF60F88C}" type="datetimeFigureOut">
              <a:rPr lang="en-US" smtClean="0"/>
              <a:pPr/>
              <a:t>9/8/2025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9226096"/>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smtClean="0"/>
              <a:pPr/>
              <a:t>9/8/2025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609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BE451C3-0FF4-47C4-B829-773ADF60F88C}" type="datetimeFigureOut">
              <a:rPr lang="en-US" smtClean="0"/>
              <a:pPr/>
              <a:t>9/8/2025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62452738"/>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BE451C3-0FF4-47C4-B829-773ADF60F88C}" type="datetimeFigureOut">
              <a:rPr lang="en-US" smtClean="0"/>
              <a:pPr/>
              <a:t>9/8/2025</a:t>
            </a:fld>
            <a:endParaRPr lang="en-US" dirty="0"/>
          </a:p>
        </p:txBody>
      </p:sp>
      <p:sp>
        <p:nvSpPr>
          <p:cNvPr id="8" name="Footer Placeholder 7"/>
          <p:cNvSpPr>
            <a:spLocks noGrp="1"/>
          </p:cNvSpPr>
          <p:nvPr>
            <p:ph type="ftr" sz="quarter" idx="11"/>
          </p:nvPr>
        </p:nvSpPr>
        <p:spPr/>
        <p:txBody>
          <a:bodyPr/>
          <a:lstStyle/>
          <a:p>
            <a:r>
              <a:rPr lang="en-US"/>
              <a:t>
              </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06242852"/>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smtClean="0"/>
              <a:pPr/>
              <a:t>9/8/2025</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795597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smtClean="0"/>
              <a:pPr/>
              <a:t>9/8/2025</a:t>
            </a:fld>
            <a:endParaRPr lang="en-US" dirty="0"/>
          </a:p>
        </p:txBody>
      </p:sp>
      <p:sp>
        <p:nvSpPr>
          <p:cNvPr id="3" name="Footer Placeholder 2"/>
          <p:cNvSpPr>
            <a:spLocks noGrp="1"/>
          </p:cNvSpPr>
          <p:nvPr>
            <p:ph type="ftr" sz="quarter" idx="11"/>
          </p:nvPr>
        </p:nvSpPr>
        <p:spPr/>
        <p:txBody>
          <a:bodyPr/>
          <a:lstStyle/>
          <a:p>
            <a:r>
              <a:rPr lang="en-US"/>
              <a:t>
              </a:t>
            </a:r>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62426970"/>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pPr/>
              <a:t>9/8/2025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20082963"/>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smtClean="0"/>
              <a:pPr/>
              <a:t>9/8/2025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981119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pPr/>
              <a:t>9/8/2025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01585669"/>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pPr/>
              <a:t>9/8/2025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34046253"/>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pPr/>
              <a:t>9/8/2025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36333047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pPr/>
              <a:t>9/8/2025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84972340"/>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BE451C3-0FF4-47C4-B829-773ADF60F88C}" type="datetimeFigureOut">
              <a:rPr lang="en-US" smtClean="0"/>
              <a:pPr/>
              <a:t>9/8/2025</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90173590"/>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BE451C3-0FF4-47C4-B829-773ADF60F88C}" type="datetimeFigureOut">
              <a:rPr lang="en-US" smtClean="0"/>
              <a:pPr/>
              <a:t>9/8/2025</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27938759"/>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E451C3-0FF4-47C4-B829-773ADF60F88C}" type="datetimeFigureOut">
              <a:rPr lang="en-US" smtClean="0"/>
              <a:pPr/>
              <a:t>9/8/2025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95515510"/>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E451C3-0FF4-47C4-B829-773ADF60F88C}" type="datetimeFigureOut">
              <a:rPr lang="en-US" smtClean="0"/>
              <a:pPr/>
              <a:t>9/8/2025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74483436"/>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2BE451C3-0FF4-47C4-B829-773ADF60F88C}" type="datetimeFigureOut">
              <a:rPr lang="en-US" smtClean="0"/>
              <a:pPr/>
              <a:t>9/8/2025</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r>
              <a:rPr lang="en-US"/>
              <a:t>
              </a:t>
            </a:r>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52252679"/>
      </p:ext>
    </p:extLst>
  </p:cSld>
  <p:clrMap bg1="dk1" tx1="lt1" bg2="dk2" tx2="lt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8" r:id="rId10"/>
    <p:sldLayoutId id="2147483849" r:id="rId11"/>
    <p:sldLayoutId id="2147483850" r:id="rId12"/>
    <p:sldLayoutId id="2147483851" r:id="rId13"/>
    <p:sldLayoutId id="2147483852" r:id="rId14"/>
    <p:sldLayoutId id="2147483853" r:id="rId15"/>
    <p:sldLayoutId id="2147483854" r:id="rId16"/>
    <p:sldLayoutId id="2147483855" r:id="rId17"/>
  </p:sldLayoutIdLst>
  <p:hf sldNum="0" hdr="0" ftr="0" dt="0"/>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876425" y="1113282"/>
            <a:ext cx="3734941" cy="2396681"/>
          </a:xfrm>
        </p:spPr>
        <p:txBody>
          <a:bodyPr>
            <a:normAutofit/>
          </a:bodyPr>
          <a:lstStyle/>
          <a:p>
            <a:r>
              <a:rPr lang="en-GB" dirty="0"/>
              <a:t>Welcome to year 2</a:t>
            </a:r>
          </a:p>
        </p:txBody>
      </p:sp>
      <p:sp>
        <p:nvSpPr>
          <p:cNvPr id="3" name="Subtitle 2"/>
          <p:cNvSpPr>
            <a:spLocks noGrp="1"/>
          </p:cNvSpPr>
          <p:nvPr>
            <p:ph type="subTitle" idx="1"/>
          </p:nvPr>
        </p:nvSpPr>
        <p:spPr>
          <a:xfrm>
            <a:off x="1876425" y="3602038"/>
            <a:ext cx="3734942" cy="2052720"/>
          </a:xfrm>
        </p:spPr>
        <p:txBody>
          <a:bodyPr>
            <a:normAutofit/>
          </a:bodyPr>
          <a:lstStyle/>
          <a:p>
            <a:r>
              <a:rPr lang="en-GB" dirty="0"/>
              <a:t>2025 - 2026</a:t>
            </a:r>
          </a:p>
        </p:txBody>
      </p:sp>
      <p:sp>
        <p:nvSpPr>
          <p:cNvPr id="82" name="Round Diagonal Corner Rectangle 6">
            <a:extLst>
              <a:ext uri="{FF2B5EF4-FFF2-40B4-BE49-F238E27FC236}">
                <a16:creationId xmlns:a16="http://schemas.microsoft.com/office/drawing/2014/main" id="{01958E0A-0BC1-424F-9B41-D614FC13A4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808057"/>
            <a:ext cx="5286376" cy="5234394"/>
          </a:xfrm>
          <a:prstGeom prst="round2DiagRect">
            <a:avLst>
              <a:gd name="adj1" fmla="val 6185"/>
              <a:gd name="adj2" fmla="val 0"/>
            </a:avLst>
          </a:prstGeom>
          <a:solidFill>
            <a:srgbClr val="FFFFFF"/>
          </a:solidFill>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D0DD052D-A184-417B-9BE8-47B5BF520D27}"/>
              </a:ext>
            </a:extLst>
          </p:cNvPr>
          <p:cNvPicPr>
            <a:picLocks noChangeAspect="1"/>
          </p:cNvPicPr>
          <p:nvPr/>
        </p:nvPicPr>
        <p:blipFill rotWithShape="1">
          <a:blip r:embed="rId3"/>
          <a:srcRect l="5025" r="1803"/>
          <a:stretch/>
        </p:blipFill>
        <p:spPr>
          <a:xfrm>
            <a:off x="6421396" y="1136606"/>
            <a:ext cx="4635583" cy="4577297"/>
          </a:xfrm>
          <a:prstGeom prst="rect">
            <a:avLst/>
          </a:prstGeom>
        </p:spPr>
      </p:pic>
    </p:spTree>
    <p:extLst>
      <p:ext uri="{BB962C8B-B14F-4D97-AF65-F5344CB8AC3E}">
        <p14:creationId xmlns:p14="http://schemas.microsoft.com/office/powerpoint/2010/main" val="38133342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5FAAF-A1FD-4D61-BDA0-E699CBEA05DC}"/>
              </a:ext>
            </a:extLst>
          </p:cNvPr>
          <p:cNvSpPr>
            <a:spLocks noGrp="1"/>
          </p:cNvSpPr>
          <p:nvPr>
            <p:ph type="ctrTitle"/>
          </p:nvPr>
        </p:nvSpPr>
        <p:spPr>
          <a:xfrm>
            <a:off x="2167799" y="666206"/>
            <a:ext cx="8825658" cy="3866605"/>
          </a:xfrm>
        </p:spPr>
        <p:txBody>
          <a:bodyPr/>
          <a:lstStyle/>
          <a:p>
            <a:pPr algn="ctr"/>
            <a:r>
              <a:rPr lang="en-GB" sz="4000" dirty="0"/>
              <a:t>Our Mission STATEMENT</a:t>
            </a:r>
            <a:br>
              <a:rPr lang="en-GB" sz="3600" dirty="0"/>
            </a:br>
            <a:br>
              <a:rPr lang="en-GB" sz="3600" dirty="0"/>
            </a:br>
            <a:r>
              <a:rPr lang="en-GB" sz="3600" dirty="0"/>
              <a:t>Growing together within God’s loving family, we support, challenge and inspire each other to become the best that we can be.</a:t>
            </a:r>
          </a:p>
        </p:txBody>
      </p:sp>
    </p:spTree>
    <p:extLst>
      <p:ext uri="{BB962C8B-B14F-4D97-AF65-F5344CB8AC3E}">
        <p14:creationId xmlns:p14="http://schemas.microsoft.com/office/powerpoint/2010/main" val="20810114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Introductions</a:t>
            </a:r>
          </a:p>
        </p:txBody>
      </p:sp>
      <p:sp>
        <p:nvSpPr>
          <p:cNvPr id="3" name="Content Placeholder 2"/>
          <p:cNvSpPr>
            <a:spLocks noGrp="1"/>
          </p:cNvSpPr>
          <p:nvPr>
            <p:ph idx="1"/>
          </p:nvPr>
        </p:nvSpPr>
        <p:spPr>
          <a:xfrm>
            <a:off x="1141412" y="1857829"/>
            <a:ext cx="9905999" cy="4209142"/>
          </a:xfrm>
        </p:spPr>
        <p:txBody>
          <a:bodyPr>
            <a:normAutofit/>
          </a:bodyPr>
          <a:lstStyle/>
          <a:p>
            <a:r>
              <a:rPr lang="en-GB" sz="3600" dirty="0"/>
              <a:t>The Year 2 team:</a:t>
            </a:r>
          </a:p>
          <a:p>
            <a:pPr>
              <a:buNone/>
            </a:pPr>
            <a:r>
              <a:rPr lang="en-GB" sz="3600" dirty="0"/>
              <a:t>Mrs </a:t>
            </a:r>
            <a:r>
              <a:rPr lang="en-GB" sz="3600" dirty="0" err="1"/>
              <a:t>Royle</a:t>
            </a:r>
            <a:r>
              <a:rPr lang="en-GB" sz="3600" dirty="0"/>
              <a:t> - Monday – Wednesday</a:t>
            </a:r>
          </a:p>
          <a:p>
            <a:pPr>
              <a:buNone/>
            </a:pPr>
            <a:r>
              <a:rPr lang="en-GB" sz="3600" dirty="0"/>
              <a:t>Mrs Thorpe – Thursday and Friday</a:t>
            </a:r>
          </a:p>
          <a:p>
            <a:pPr>
              <a:buNone/>
            </a:pPr>
            <a:r>
              <a:rPr lang="en-GB" sz="3600" dirty="0"/>
              <a:t>Miss </a:t>
            </a:r>
            <a:r>
              <a:rPr lang="en-GB" sz="3600" dirty="0" err="1"/>
              <a:t>Janik</a:t>
            </a:r>
            <a:r>
              <a:rPr lang="en-GB" sz="3600" dirty="0"/>
              <a:t> – Monday - Friday</a:t>
            </a:r>
          </a:p>
        </p:txBody>
      </p:sp>
    </p:spTree>
    <p:extLst>
      <p:ext uri="{BB962C8B-B14F-4D97-AF65-F5344CB8AC3E}">
        <p14:creationId xmlns:p14="http://schemas.microsoft.com/office/powerpoint/2010/main" val="16536237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General reminders</a:t>
            </a:r>
          </a:p>
        </p:txBody>
      </p:sp>
      <p:sp>
        <p:nvSpPr>
          <p:cNvPr id="3" name="Content Placeholder 2"/>
          <p:cNvSpPr>
            <a:spLocks noGrp="1"/>
          </p:cNvSpPr>
          <p:nvPr>
            <p:ph sz="half" idx="1"/>
          </p:nvPr>
        </p:nvSpPr>
        <p:spPr/>
        <p:txBody>
          <a:bodyPr>
            <a:normAutofit fontScale="85000" lnSpcReduction="20000"/>
          </a:bodyPr>
          <a:lstStyle/>
          <a:p>
            <a:pPr marL="0" indent="0">
              <a:buNone/>
            </a:pPr>
            <a:endParaRPr lang="en-GB" dirty="0"/>
          </a:p>
          <a:p>
            <a:endParaRPr lang="en-GB" dirty="0"/>
          </a:p>
          <a:p>
            <a:endParaRPr lang="en-GB" dirty="0"/>
          </a:p>
        </p:txBody>
      </p:sp>
      <p:sp>
        <p:nvSpPr>
          <p:cNvPr id="4" name="Content Placeholder 3"/>
          <p:cNvSpPr>
            <a:spLocks noGrp="1"/>
          </p:cNvSpPr>
          <p:nvPr>
            <p:ph sz="half" idx="2"/>
          </p:nvPr>
        </p:nvSpPr>
        <p:spPr>
          <a:xfrm>
            <a:off x="758284" y="1867989"/>
            <a:ext cx="10275588" cy="3923211"/>
          </a:xfrm>
        </p:spPr>
        <p:txBody>
          <a:bodyPr>
            <a:normAutofit fontScale="85000" lnSpcReduction="20000"/>
          </a:bodyPr>
          <a:lstStyle/>
          <a:p>
            <a:r>
              <a:rPr lang="en-GB" sz="3000" dirty="0"/>
              <a:t>Doors open at 8.40am for a 8.45am start. </a:t>
            </a:r>
          </a:p>
          <a:p>
            <a:r>
              <a:rPr lang="en-GB" sz="3000" dirty="0"/>
              <a:t>Children must bring a water bottle into school every day. It will be sent home at the end of the day to be washed and refilled. </a:t>
            </a:r>
          </a:p>
          <a:p>
            <a:r>
              <a:rPr lang="en-GB" sz="3000" dirty="0"/>
              <a:t>Toast and milk are payable half termly in advance.</a:t>
            </a:r>
          </a:p>
          <a:p>
            <a:r>
              <a:rPr lang="en-GB" sz="3000" dirty="0"/>
              <a:t>All monies are to be paid using Parent Pay.</a:t>
            </a:r>
          </a:p>
          <a:p>
            <a:r>
              <a:rPr lang="en-GB" sz="3000" dirty="0"/>
              <a:t>The school day ends at 3.15pm – please collect your youngest child first.</a:t>
            </a:r>
          </a:p>
          <a:p>
            <a:r>
              <a:rPr lang="en-GB" sz="3000" dirty="0"/>
              <a:t>Breakfast Club and After School Club are available although are heavily subscribed. </a:t>
            </a:r>
          </a:p>
          <a:p>
            <a:endParaRPr lang="en-GB" dirty="0"/>
          </a:p>
        </p:txBody>
      </p:sp>
    </p:spTree>
    <p:extLst>
      <p:ext uri="{BB962C8B-B14F-4D97-AF65-F5344CB8AC3E}">
        <p14:creationId xmlns:p14="http://schemas.microsoft.com/office/powerpoint/2010/main" val="2133371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1" y="245648"/>
            <a:ext cx="9905998" cy="1033682"/>
          </a:xfrm>
        </p:spPr>
        <p:txBody>
          <a:bodyPr/>
          <a:lstStyle/>
          <a:p>
            <a:r>
              <a:rPr lang="en-GB" dirty="0"/>
              <a:t>Uniform</a:t>
            </a:r>
          </a:p>
        </p:txBody>
      </p:sp>
      <p:sp>
        <p:nvSpPr>
          <p:cNvPr id="3" name="Content Placeholder 2"/>
          <p:cNvSpPr>
            <a:spLocks noGrp="1"/>
          </p:cNvSpPr>
          <p:nvPr>
            <p:ph idx="1"/>
          </p:nvPr>
        </p:nvSpPr>
        <p:spPr>
          <a:xfrm>
            <a:off x="980820" y="1036261"/>
            <a:ext cx="8825659" cy="5364538"/>
          </a:xfrm>
        </p:spPr>
        <p:txBody>
          <a:bodyPr>
            <a:noAutofit/>
          </a:bodyPr>
          <a:lstStyle/>
          <a:p>
            <a:r>
              <a:rPr lang="en-GB" dirty="0"/>
              <a:t>School jumpers and cardigans are available from the school office.</a:t>
            </a:r>
          </a:p>
          <a:p>
            <a:pPr>
              <a:spcBef>
                <a:spcPct val="0"/>
              </a:spcBef>
              <a:defRPr/>
            </a:pPr>
            <a:r>
              <a:rPr lang="en-GB" altLang="en-US" dirty="0">
                <a:solidFill>
                  <a:schemeClr val="tx1"/>
                </a:solidFill>
              </a:rPr>
              <a:t>Blue sweatshirt or cardigan with school logo</a:t>
            </a:r>
          </a:p>
          <a:p>
            <a:pPr>
              <a:spcBef>
                <a:spcPct val="0"/>
              </a:spcBef>
              <a:defRPr/>
            </a:pPr>
            <a:r>
              <a:rPr lang="en-GB" altLang="en-US" dirty="0">
                <a:solidFill>
                  <a:schemeClr val="tx1"/>
                </a:solidFill>
              </a:rPr>
              <a:t>White polo shirt or blouse/shirt</a:t>
            </a:r>
          </a:p>
          <a:p>
            <a:pPr>
              <a:spcBef>
                <a:spcPct val="0"/>
              </a:spcBef>
              <a:defRPr/>
            </a:pPr>
            <a:r>
              <a:rPr lang="en-GB" altLang="en-US" dirty="0">
                <a:solidFill>
                  <a:schemeClr val="tx1"/>
                </a:solidFill>
              </a:rPr>
              <a:t>Dark grey/black trousers</a:t>
            </a:r>
          </a:p>
          <a:p>
            <a:pPr>
              <a:spcBef>
                <a:spcPct val="0"/>
              </a:spcBef>
              <a:defRPr/>
            </a:pPr>
            <a:r>
              <a:rPr lang="en-GB" altLang="en-US" dirty="0">
                <a:solidFill>
                  <a:schemeClr val="tx1"/>
                </a:solidFill>
              </a:rPr>
              <a:t>Navy/black/grey knee length skirt or pinafore dress</a:t>
            </a:r>
          </a:p>
          <a:p>
            <a:pPr>
              <a:spcBef>
                <a:spcPct val="0"/>
              </a:spcBef>
              <a:defRPr/>
            </a:pPr>
            <a:r>
              <a:rPr lang="en-GB" altLang="en-US" dirty="0">
                <a:solidFill>
                  <a:schemeClr val="tx1"/>
                </a:solidFill>
              </a:rPr>
              <a:t>Plain black/white or grey socks/tights</a:t>
            </a:r>
          </a:p>
          <a:p>
            <a:pPr>
              <a:spcBef>
                <a:spcPct val="0"/>
              </a:spcBef>
              <a:defRPr/>
            </a:pPr>
            <a:r>
              <a:rPr lang="en-GB" altLang="en-US" dirty="0">
                <a:solidFill>
                  <a:schemeClr val="tx1"/>
                </a:solidFill>
              </a:rPr>
              <a:t>Black shoes (no trainers, boots or open toe sandals</a:t>
            </a:r>
            <a:r>
              <a:rPr lang="en-GB" altLang="en-US" dirty="0"/>
              <a:t>)</a:t>
            </a:r>
          </a:p>
          <a:p>
            <a:pPr>
              <a:spcBef>
                <a:spcPct val="0"/>
              </a:spcBef>
              <a:defRPr/>
            </a:pPr>
            <a:r>
              <a:rPr lang="en-GB" altLang="en-US" dirty="0">
                <a:solidFill>
                  <a:schemeClr val="tx1"/>
                </a:solidFill>
              </a:rPr>
              <a:t>Jewellery - </a:t>
            </a:r>
            <a:r>
              <a:rPr lang="en-GB" altLang="en-US" dirty="0"/>
              <a:t>Small plain studs - one in each ear</a:t>
            </a:r>
          </a:p>
          <a:p>
            <a:pPr>
              <a:spcBef>
                <a:spcPct val="0"/>
              </a:spcBef>
              <a:defRPr/>
            </a:pPr>
            <a:endParaRPr lang="en-GB" altLang="en-US" sz="1800" dirty="0">
              <a:solidFill>
                <a:schemeClr val="tx1"/>
              </a:solidFill>
            </a:endParaRPr>
          </a:p>
          <a:p>
            <a:pPr>
              <a:spcBef>
                <a:spcPct val="0"/>
              </a:spcBef>
              <a:buFontTx/>
              <a:buNone/>
              <a:defRPr/>
            </a:pPr>
            <a:r>
              <a:rPr lang="en-GB" altLang="en-US" sz="2000" b="1" u="sng" dirty="0">
                <a:solidFill>
                  <a:schemeClr val="tx1"/>
                </a:solidFill>
              </a:rPr>
              <a:t>All</a:t>
            </a:r>
            <a:r>
              <a:rPr lang="en-GB" altLang="en-US" sz="2000" b="1" dirty="0">
                <a:solidFill>
                  <a:schemeClr val="tx1"/>
                </a:solidFill>
              </a:rPr>
              <a:t> items of clothing should be marked with your child’s name</a:t>
            </a:r>
            <a:r>
              <a:rPr lang="en-GB" altLang="en-US" sz="2000" b="1" dirty="0"/>
              <a:t> please (including PE kits).</a:t>
            </a:r>
            <a:endParaRPr lang="en-GB" altLang="en-US" sz="2000" b="1" dirty="0">
              <a:solidFill>
                <a:schemeClr val="tx1"/>
              </a:solidFill>
            </a:endParaRPr>
          </a:p>
          <a:p>
            <a:pPr>
              <a:buNone/>
            </a:pPr>
            <a:r>
              <a:rPr lang="en-GB" b="1" dirty="0"/>
              <a:t>Please make sure you send a coat into school everyday.</a:t>
            </a:r>
          </a:p>
        </p:txBody>
      </p:sp>
    </p:spTree>
    <p:extLst>
      <p:ext uri="{BB962C8B-B14F-4D97-AF65-F5344CB8AC3E}">
        <p14:creationId xmlns:p14="http://schemas.microsoft.com/office/powerpoint/2010/main" val="20301668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1C7373-2D08-456F-8132-BB15B19C5787}"/>
              </a:ext>
            </a:extLst>
          </p:cNvPr>
          <p:cNvSpPr>
            <a:spLocks noGrp="1"/>
          </p:cNvSpPr>
          <p:nvPr>
            <p:ph type="title"/>
          </p:nvPr>
        </p:nvSpPr>
        <p:spPr>
          <a:xfrm>
            <a:off x="1481048" y="500953"/>
            <a:ext cx="9905998" cy="1478570"/>
          </a:xfrm>
        </p:spPr>
        <p:txBody>
          <a:bodyPr>
            <a:normAutofit/>
          </a:bodyPr>
          <a:lstStyle/>
          <a:p>
            <a:r>
              <a:rPr lang="en-GB" dirty="0"/>
              <a:t>PE</a:t>
            </a:r>
          </a:p>
        </p:txBody>
      </p:sp>
      <p:pic>
        <p:nvPicPr>
          <p:cNvPr id="4" name="Picture 3">
            <a:extLst>
              <a:ext uri="{FF2B5EF4-FFF2-40B4-BE49-F238E27FC236}">
                <a16:creationId xmlns:a16="http://schemas.microsoft.com/office/drawing/2014/main" id="{9596764C-7974-4F58-B8CF-508B681FA33E}"/>
              </a:ext>
            </a:extLst>
          </p:cNvPr>
          <p:cNvPicPr>
            <a:picLocks noChangeAspect="1"/>
          </p:cNvPicPr>
          <p:nvPr/>
        </p:nvPicPr>
        <p:blipFill>
          <a:blip r:embed="rId3"/>
          <a:stretch>
            <a:fillRect/>
          </a:stretch>
        </p:blipFill>
        <p:spPr>
          <a:xfrm>
            <a:off x="1572485" y="2100387"/>
            <a:ext cx="3532684" cy="2190264"/>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sp>
        <p:nvSpPr>
          <p:cNvPr id="3" name="Content Placeholder 2">
            <a:extLst>
              <a:ext uri="{FF2B5EF4-FFF2-40B4-BE49-F238E27FC236}">
                <a16:creationId xmlns:a16="http://schemas.microsoft.com/office/drawing/2014/main" id="{6643E8E1-7B8A-43AA-A47A-29F9BFBA1B44}"/>
              </a:ext>
            </a:extLst>
          </p:cNvPr>
          <p:cNvSpPr>
            <a:spLocks noGrp="1"/>
          </p:cNvSpPr>
          <p:nvPr>
            <p:ph idx="1"/>
          </p:nvPr>
        </p:nvSpPr>
        <p:spPr>
          <a:xfrm>
            <a:off x="5231757" y="957716"/>
            <a:ext cx="6030409" cy="5269464"/>
          </a:xfrm>
        </p:spPr>
        <p:txBody>
          <a:bodyPr>
            <a:noAutofit/>
          </a:bodyPr>
          <a:lstStyle/>
          <a:p>
            <a:pPr>
              <a:lnSpc>
                <a:spcPct val="110000"/>
              </a:lnSpc>
            </a:pPr>
            <a:r>
              <a:rPr lang="en-GB" dirty="0"/>
              <a:t>PE will be on a Thursday afternoon.</a:t>
            </a:r>
          </a:p>
          <a:p>
            <a:pPr>
              <a:lnSpc>
                <a:spcPct val="110000"/>
              </a:lnSpc>
            </a:pPr>
            <a:r>
              <a:rPr lang="en-GB" dirty="0"/>
              <a:t>We recommend you leave your child’s PE bag at school for the half term, taking it home to wash in the holidays.</a:t>
            </a:r>
          </a:p>
          <a:p>
            <a:pPr>
              <a:lnSpc>
                <a:spcPct val="110000"/>
              </a:lnSpc>
            </a:pPr>
            <a:r>
              <a:rPr lang="en-GB" dirty="0"/>
              <a:t>PE kit – white T-shirt, black shorts and trainers.</a:t>
            </a:r>
          </a:p>
          <a:p>
            <a:pPr>
              <a:lnSpc>
                <a:spcPct val="110000"/>
              </a:lnSpc>
            </a:pPr>
            <a:endParaRPr lang="en-GB" dirty="0"/>
          </a:p>
          <a:p>
            <a:pPr marL="0" indent="0">
              <a:lnSpc>
                <a:spcPct val="110000"/>
              </a:lnSpc>
              <a:buNone/>
            </a:pPr>
            <a:r>
              <a:rPr lang="en-GB" dirty="0"/>
              <a:t>Please encourage your children to practise getting changed independently at home. It is currently taking a long time for them to change which takes away from their lesson time.</a:t>
            </a:r>
          </a:p>
        </p:txBody>
      </p:sp>
    </p:spTree>
    <p:extLst>
      <p:ext uri="{BB962C8B-B14F-4D97-AF65-F5344CB8AC3E}">
        <p14:creationId xmlns:p14="http://schemas.microsoft.com/office/powerpoint/2010/main" val="2221439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A6A75-EC67-4F4C-92EE-6B3DC16DC290}"/>
              </a:ext>
            </a:extLst>
          </p:cNvPr>
          <p:cNvSpPr>
            <a:spLocks noGrp="1"/>
          </p:cNvSpPr>
          <p:nvPr>
            <p:ph type="title"/>
          </p:nvPr>
        </p:nvSpPr>
        <p:spPr/>
        <p:txBody>
          <a:bodyPr/>
          <a:lstStyle/>
          <a:p>
            <a:r>
              <a:rPr lang="en-GB" dirty="0"/>
              <a:t>Class Dojo</a:t>
            </a:r>
          </a:p>
        </p:txBody>
      </p:sp>
      <p:sp>
        <p:nvSpPr>
          <p:cNvPr id="3" name="Content Placeholder 2">
            <a:extLst>
              <a:ext uri="{FF2B5EF4-FFF2-40B4-BE49-F238E27FC236}">
                <a16:creationId xmlns:a16="http://schemas.microsoft.com/office/drawing/2014/main" id="{CD34D15A-4A22-4828-AE35-47F5C7BBC241}"/>
              </a:ext>
            </a:extLst>
          </p:cNvPr>
          <p:cNvSpPr>
            <a:spLocks noGrp="1"/>
          </p:cNvSpPr>
          <p:nvPr>
            <p:ph idx="1"/>
          </p:nvPr>
        </p:nvSpPr>
        <p:spPr>
          <a:xfrm>
            <a:off x="1000010" y="1928976"/>
            <a:ext cx="9905999" cy="3541714"/>
          </a:xfrm>
        </p:spPr>
        <p:txBody>
          <a:bodyPr/>
          <a:lstStyle/>
          <a:p>
            <a:r>
              <a:rPr lang="en-GB" sz="2800" dirty="0"/>
              <a:t>Children receive dojo points for going ‘above and beyond.’</a:t>
            </a:r>
          </a:p>
          <a:p>
            <a:r>
              <a:rPr lang="en-GB" sz="2800" dirty="0"/>
              <a:t>Children will be rewarded with a prize when they achieve 50 dojo points.</a:t>
            </a:r>
          </a:p>
          <a:p>
            <a:pPr marL="0" indent="0">
              <a:buNone/>
            </a:pPr>
            <a:endParaRPr lang="en-GB" dirty="0"/>
          </a:p>
        </p:txBody>
      </p:sp>
      <p:pic>
        <p:nvPicPr>
          <p:cNvPr id="1026" name="Picture 2" descr="See the source image">
            <a:extLst>
              <a:ext uri="{FF2B5EF4-FFF2-40B4-BE49-F238E27FC236}">
                <a16:creationId xmlns:a16="http://schemas.microsoft.com/office/drawing/2014/main" id="{52684881-1FF3-4F50-B231-0627C0A0EE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04014" y="2880852"/>
            <a:ext cx="5051531" cy="39771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22408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6270675-9512-4978-8583-36659256EE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546FB4-58D4-4425-AD60-30B42ADBE6A0}"/>
              </a:ext>
            </a:extLst>
          </p:cNvPr>
          <p:cNvSpPr>
            <a:spLocks noGrp="1"/>
          </p:cNvSpPr>
          <p:nvPr>
            <p:ph type="title"/>
          </p:nvPr>
        </p:nvSpPr>
        <p:spPr>
          <a:xfrm>
            <a:off x="1141413" y="618518"/>
            <a:ext cx="9905998" cy="1478570"/>
          </a:xfrm>
        </p:spPr>
        <p:txBody>
          <a:bodyPr>
            <a:normAutofit/>
          </a:bodyPr>
          <a:lstStyle/>
          <a:p>
            <a:r>
              <a:rPr lang="en-GB" dirty="0"/>
              <a:t>Year 2 Religion</a:t>
            </a:r>
          </a:p>
        </p:txBody>
      </p:sp>
      <p:graphicFrame>
        <p:nvGraphicFramePr>
          <p:cNvPr id="5" name="Content Placeholder 2">
            <a:extLst>
              <a:ext uri="{FF2B5EF4-FFF2-40B4-BE49-F238E27FC236}">
                <a16:creationId xmlns:a16="http://schemas.microsoft.com/office/drawing/2014/main" id="{3D4A25B3-7C74-444D-A955-63FA1BE5B628}"/>
              </a:ext>
            </a:extLst>
          </p:cNvPr>
          <p:cNvGraphicFramePr>
            <a:graphicFrameLocks noGrp="1"/>
          </p:cNvGraphicFramePr>
          <p:nvPr>
            <p:ph idx="1"/>
            <p:extLst>
              <p:ext uri="{D42A27DB-BD31-4B8C-83A1-F6EECF244321}">
                <p14:modId xmlns:p14="http://schemas.microsoft.com/office/powerpoint/2010/main" val="119096018"/>
              </p:ext>
            </p:extLst>
          </p:nvPr>
        </p:nvGraphicFramePr>
        <p:xfrm>
          <a:off x="1141411" y="1658144"/>
          <a:ext cx="9906000" cy="41819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930086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6270675-9512-4978-8583-36659256EE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546FB4-58D4-4425-AD60-30B42ADBE6A0}"/>
              </a:ext>
            </a:extLst>
          </p:cNvPr>
          <p:cNvSpPr>
            <a:spLocks noGrp="1"/>
          </p:cNvSpPr>
          <p:nvPr>
            <p:ph type="title"/>
          </p:nvPr>
        </p:nvSpPr>
        <p:spPr>
          <a:xfrm>
            <a:off x="1141413" y="618518"/>
            <a:ext cx="9905998" cy="1478570"/>
          </a:xfrm>
        </p:spPr>
        <p:txBody>
          <a:bodyPr>
            <a:normAutofit/>
          </a:bodyPr>
          <a:lstStyle/>
          <a:p>
            <a:r>
              <a:rPr lang="en-GB" dirty="0"/>
              <a:t>Year 2 Maths</a:t>
            </a:r>
          </a:p>
        </p:txBody>
      </p:sp>
      <p:graphicFrame>
        <p:nvGraphicFramePr>
          <p:cNvPr id="5" name="Content Placeholder 2">
            <a:extLst>
              <a:ext uri="{FF2B5EF4-FFF2-40B4-BE49-F238E27FC236}">
                <a16:creationId xmlns:a16="http://schemas.microsoft.com/office/drawing/2014/main" id="{3D4A25B3-7C74-444D-A955-63FA1BE5B628}"/>
              </a:ext>
            </a:extLst>
          </p:cNvPr>
          <p:cNvGraphicFramePr>
            <a:graphicFrameLocks noGrp="1"/>
          </p:cNvGraphicFramePr>
          <p:nvPr>
            <p:ph idx="1"/>
            <p:extLst>
              <p:ext uri="{D42A27DB-BD31-4B8C-83A1-F6EECF244321}">
                <p14:modId xmlns:p14="http://schemas.microsoft.com/office/powerpoint/2010/main" val="2457935106"/>
              </p:ext>
            </p:extLst>
          </p:nvPr>
        </p:nvGraphicFramePr>
        <p:xfrm>
          <a:off x="1141411" y="1658144"/>
          <a:ext cx="9906000" cy="41819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782586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6270675-9512-4978-8583-36659256EE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546FB4-58D4-4425-AD60-30B42ADBE6A0}"/>
              </a:ext>
            </a:extLst>
          </p:cNvPr>
          <p:cNvSpPr>
            <a:spLocks noGrp="1"/>
          </p:cNvSpPr>
          <p:nvPr>
            <p:ph type="title"/>
          </p:nvPr>
        </p:nvSpPr>
        <p:spPr>
          <a:xfrm>
            <a:off x="1141413" y="618518"/>
            <a:ext cx="9905998" cy="1478570"/>
          </a:xfrm>
        </p:spPr>
        <p:txBody>
          <a:bodyPr>
            <a:normAutofit/>
          </a:bodyPr>
          <a:lstStyle/>
          <a:p>
            <a:r>
              <a:rPr lang="en-GB" dirty="0"/>
              <a:t>Year 2 Reading</a:t>
            </a:r>
          </a:p>
        </p:txBody>
      </p:sp>
      <p:graphicFrame>
        <p:nvGraphicFramePr>
          <p:cNvPr id="5" name="Content Placeholder 2">
            <a:extLst>
              <a:ext uri="{FF2B5EF4-FFF2-40B4-BE49-F238E27FC236}">
                <a16:creationId xmlns:a16="http://schemas.microsoft.com/office/drawing/2014/main" id="{3D4A25B3-7C74-444D-A955-63FA1BE5B628}"/>
              </a:ext>
            </a:extLst>
          </p:cNvPr>
          <p:cNvGraphicFramePr>
            <a:graphicFrameLocks noGrp="1"/>
          </p:cNvGraphicFramePr>
          <p:nvPr>
            <p:ph idx="1"/>
            <p:extLst>
              <p:ext uri="{D42A27DB-BD31-4B8C-83A1-F6EECF244321}">
                <p14:modId xmlns:p14="http://schemas.microsoft.com/office/powerpoint/2010/main" val="1690120932"/>
              </p:ext>
            </p:extLst>
          </p:nvPr>
        </p:nvGraphicFramePr>
        <p:xfrm>
          <a:off x="1141411" y="1658144"/>
          <a:ext cx="9906000" cy="41819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515870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6270675-9512-4978-8583-36659256EE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387F1B-6F2D-4754-B0A0-FE43EDAE6FE9}"/>
              </a:ext>
            </a:extLst>
          </p:cNvPr>
          <p:cNvSpPr>
            <a:spLocks noGrp="1"/>
          </p:cNvSpPr>
          <p:nvPr>
            <p:ph type="title"/>
          </p:nvPr>
        </p:nvSpPr>
        <p:spPr>
          <a:xfrm>
            <a:off x="1049973" y="932027"/>
            <a:ext cx="9905998" cy="1210282"/>
          </a:xfrm>
        </p:spPr>
        <p:txBody>
          <a:bodyPr>
            <a:normAutofit/>
          </a:bodyPr>
          <a:lstStyle/>
          <a:p>
            <a:r>
              <a:rPr lang="en-GB" dirty="0"/>
              <a:t>Year 2 Weekly activities</a:t>
            </a:r>
          </a:p>
        </p:txBody>
      </p:sp>
      <p:graphicFrame>
        <p:nvGraphicFramePr>
          <p:cNvPr id="5" name="Content Placeholder 2">
            <a:extLst>
              <a:ext uri="{FF2B5EF4-FFF2-40B4-BE49-F238E27FC236}">
                <a16:creationId xmlns:a16="http://schemas.microsoft.com/office/drawing/2014/main" id="{ADC54F56-D3BF-412D-A3BF-0E7FE4E3223D}"/>
              </a:ext>
            </a:extLst>
          </p:cNvPr>
          <p:cNvGraphicFramePr>
            <a:graphicFrameLocks noGrp="1"/>
          </p:cNvGraphicFramePr>
          <p:nvPr>
            <p:ph idx="1"/>
            <p:extLst>
              <p:ext uri="{D42A27DB-BD31-4B8C-83A1-F6EECF244321}">
                <p14:modId xmlns:p14="http://schemas.microsoft.com/office/powerpoint/2010/main" val="1979073840"/>
              </p:ext>
            </p:extLst>
          </p:nvPr>
        </p:nvGraphicFramePr>
        <p:xfrm>
          <a:off x="1141413" y="1875099"/>
          <a:ext cx="9906000" cy="43983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565736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4B9C16B-AC4A-44ED-9075-F76549B46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62A2FEB6-F419-4684-9ABC-9E32E012E8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0" y="-11384"/>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3" name="Rectangle 5">
              <a:extLst>
                <a:ext uri="{FF2B5EF4-FFF2-40B4-BE49-F238E27FC236}">
                  <a16:creationId xmlns:a16="http://schemas.microsoft.com/office/drawing/2014/main" id="{21E24A15-28D6-4CEB-9268-0BB0BEEAF38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sp>
        <p:sp>
          <p:nvSpPr>
            <p:cNvPr id="14" name="Freeform 6">
              <a:extLst>
                <a:ext uri="{FF2B5EF4-FFF2-40B4-BE49-F238E27FC236}">
                  <a16:creationId xmlns:a16="http://schemas.microsoft.com/office/drawing/2014/main" id="{4345933F-9633-4510-90E1-08B0E2A19E7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5" name="Freeform 7">
              <a:extLst>
                <a:ext uri="{FF2B5EF4-FFF2-40B4-BE49-F238E27FC236}">
                  <a16:creationId xmlns:a16="http://schemas.microsoft.com/office/drawing/2014/main" id="{C68A48FB-1BE4-4053-A76F-5A5511BA0E0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6" name="Freeform 8">
              <a:extLst>
                <a:ext uri="{FF2B5EF4-FFF2-40B4-BE49-F238E27FC236}">
                  <a16:creationId xmlns:a16="http://schemas.microsoft.com/office/drawing/2014/main" id="{8149777B-6A9F-4C95-BF44-F964645071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7" name="Freeform 9">
              <a:extLst>
                <a:ext uri="{FF2B5EF4-FFF2-40B4-BE49-F238E27FC236}">
                  <a16:creationId xmlns:a16="http://schemas.microsoft.com/office/drawing/2014/main" id="{0654845E-622A-4AD3-8F3A-6E1DEAB5FC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8" name="Freeform 10">
              <a:extLst>
                <a:ext uri="{FF2B5EF4-FFF2-40B4-BE49-F238E27FC236}">
                  <a16:creationId xmlns:a16="http://schemas.microsoft.com/office/drawing/2014/main" id="{DF1C0739-3D08-4C83-857E-B0724A6E8C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19" name="Freeform 11">
              <a:extLst>
                <a:ext uri="{FF2B5EF4-FFF2-40B4-BE49-F238E27FC236}">
                  <a16:creationId xmlns:a16="http://schemas.microsoft.com/office/drawing/2014/main" id="{D235EAA0-7D5A-453A-9643-EE7A4954EA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0" name="Freeform 12">
              <a:extLst>
                <a:ext uri="{FF2B5EF4-FFF2-40B4-BE49-F238E27FC236}">
                  <a16:creationId xmlns:a16="http://schemas.microsoft.com/office/drawing/2014/main" id="{94C6FB7C-72DE-42DE-8F58-CCE9B8F5562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1" name="Freeform 13">
              <a:extLst>
                <a:ext uri="{FF2B5EF4-FFF2-40B4-BE49-F238E27FC236}">
                  <a16:creationId xmlns:a16="http://schemas.microsoft.com/office/drawing/2014/main" id="{FE31E0FE-EC8D-4EA7-BD9D-02F8C54FDB3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2" name="Freeform 14">
              <a:extLst>
                <a:ext uri="{FF2B5EF4-FFF2-40B4-BE49-F238E27FC236}">
                  <a16:creationId xmlns:a16="http://schemas.microsoft.com/office/drawing/2014/main" id="{69FE4B12-13E0-48F9-9E18-66406B8D3C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3" name="Freeform 15">
              <a:extLst>
                <a:ext uri="{FF2B5EF4-FFF2-40B4-BE49-F238E27FC236}">
                  <a16:creationId xmlns:a16="http://schemas.microsoft.com/office/drawing/2014/main" id="{87FAADC3-B321-43EE-B8F3-2842D84098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4" name="Line 16">
              <a:extLst>
                <a:ext uri="{FF2B5EF4-FFF2-40B4-BE49-F238E27FC236}">
                  <a16:creationId xmlns:a16="http://schemas.microsoft.com/office/drawing/2014/main" id="{90461464-1683-402F-A72B-8558CC67774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25" name="Freeform 17">
              <a:extLst>
                <a:ext uri="{FF2B5EF4-FFF2-40B4-BE49-F238E27FC236}">
                  <a16:creationId xmlns:a16="http://schemas.microsoft.com/office/drawing/2014/main" id="{70F594E7-32D0-45B9-A3CF-636CF6FCBD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6" name="Freeform 18">
              <a:extLst>
                <a:ext uri="{FF2B5EF4-FFF2-40B4-BE49-F238E27FC236}">
                  <a16:creationId xmlns:a16="http://schemas.microsoft.com/office/drawing/2014/main" id="{8AEF60E1-26C2-4E3C-B839-347DDD23C3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7" name="Freeform 19">
              <a:extLst>
                <a:ext uri="{FF2B5EF4-FFF2-40B4-BE49-F238E27FC236}">
                  <a16:creationId xmlns:a16="http://schemas.microsoft.com/office/drawing/2014/main" id="{792FE54B-EE9D-4E57-B6BC-6A9196BE89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8" name="Freeform 20">
              <a:extLst>
                <a:ext uri="{FF2B5EF4-FFF2-40B4-BE49-F238E27FC236}">
                  <a16:creationId xmlns:a16="http://schemas.microsoft.com/office/drawing/2014/main" id="{72BE56DF-619D-463E-8F88-CABA09DA88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29" name="Rectangle 21">
              <a:extLst>
                <a:ext uri="{FF2B5EF4-FFF2-40B4-BE49-F238E27FC236}">
                  <a16:creationId xmlns:a16="http://schemas.microsoft.com/office/drawing/2014/main" id="{C7430457-1935-4BBF-A6A7-7C3125A02EF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sp>
        <p:sp>
          <p:nvSpPr>
            <p:cNvPr id="30" name="Freeform 22">
              <a:extLst>
                <a:ext uri="{FF2B5EF4-FFF2-40B4-BE49-F238E27FC236}">
                  <a16:creationId xmlns:a16="http://schemas.microsoft.com/office/drawing/2014/main" id="{BB006150-E547-4E84-A2B1-59131F3D53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1" name="Freeform 23">
              <a:extLst>
                <a:ext uri="{FF2B5EF4-FFF2-40B4-BE49-F238E27FC236}">
                  <a16:creationId xmlns:a16="http://schemas.microsoft.com/office/drawing/2014/main" id="{5A8CD074-956B-41A4-870B-001554B69B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2" name="Freeform 24">
              <a:extLst>
                <a:ext uri="{FF2B5EF4-FFF2-40B4-BE49-F238E27FC236}">
                  <a16:creationId xmlns:a16="http://schemas.microsoft.com/office/drawing/2014/main" id="{070C253B-974E-459F-AD0B-7057224828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3" name="Freeform 25">
              <a:extLst>
                <a:ext uri="{FF2B5EF4-FFF2-40B4-BE49-F238E27FC236}">
                  <a16:creationId xmlns:a16="http://schemas.microsoft.com/office/drawing/2014/main" id="{BBC07B3D-A631-44EA-861A-7D80383A10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4" name="Freeform 26">
              <a:extLst>
                <a:ext uri="{FF2B5EF4-FFF2-40B4-BE49-F238E27FC236}">
                  <a16:creationId xmlns:a16="http://schemas.microsoft.com/office/drawing/2014/main" id="{32039DC6-B4CF-4A5A-8D17-3A568D125C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5" name="Freeform 27">
              <a:extLst>
                <a:ext uri="{FF2B5EF4-FFF2-40B4-BE49-F238E27FC236}">
                  <a16:creationId xmlns:a16="http://schemas.microsoft.com/office/drawing/2014/main" id="{99E0C81F-5D8D-4AF8-BDE5-4DF75868F7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6" name="Freeform 28">
              <a:extLst>
                <a:ext uri="{FF2B5EF4-FFF2-40B4-BE49-F238E27FC236}">
                  <a16:creationId xmlns:a16="http://schemas.microsoft.com/office/drawing/2014/main" id="{0D946680-855C-41EC-BBA2-61F6F776E54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7" name="Freeform 29">
              <a:extLst>
                <a:ext uri="{FF2B5EF4-FFF2-40B4-BE49-F238E27FC236}">
                  <a16:creationId xmlns:a16="http://schemas.microsoft.com/office/drawing/2014/main" id="{E6FAD9E8-6E13-45A0-A5D6-8BCAD27B40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8" name="Freeform 30">
              <a:extLst>
                <a:ext uri="{FF2B5EF4-FFF2-40B4-BE49-F238E27FC236}">
                  <a16:creationId xmlns:a16="http://schemas.microsoft.com/office/drawing/2014/main" id="{0CCBC8FA-0581-454F-9FD1-6B6102A1A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39" name="Freeform 31">
              <a:extLst>
                <a:ext uri="{FF2B5EF4-FFF2-40B4-BE49-F238E27FC236}">
                  <a16:creationId xmlns:a16="http://schemas.microsoft.com/office/drawing/2014/main" id="{5D6C328F-65A5-41E8-86E9-E4E638CC3B4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grpSp>
      <p:pic>
        <p:nvPicPr>
          <p:cNvPr id="41" name="Picture 2">
            <a:extLst>
              <a:ext uri="{FF2B5EF4-FFF2-40B4-BE49-F238E27FC236}">
                <a16:creationId xmlns:a16="http://schemas.microsoft.com/office/drawing/2014/main" id="{3E94A106-9341-485C-9057-9D62B2BD083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a:stretch>
            <a:fillRect/>
          </a:stretch>
        </p:blipFill>
        <p:spPr bwMode="auto">
          <a:xfrm>
            <a:off x="1190" y="-2"/>
            <a:ext cx="4061525" cy="6858001"/>
          </a:xfrm>
          <a:prstGeom prst="rect">
            <a:avLst/>
          </a:prstGeom>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43" name="Rectangle 42">
            <a:extLst>
              <a:ext uri="{FF2B5EF4-FFF2-40B4-BE49-F238E27FC236}">
                <a16:creationId xmlns:a16="http://schemas.microsoft.com/office/drawing/2014/main" id="{B53044DC-4918-43DA-B49D-91673C6C94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853"/>
            <a:ext cx="4055621" cy="6858000"/>
          </a:xfrm>
          <a:prstGeom prst="rect">
            <a:avLst/>
          </a:prstGeom>
          <a:ln>
            <a:noFill/>
          </a:ln>
          <a:effectLst>
            <a:outerShdw blurRad="76200" dist="38100" algn="l" rotWithShape="0">
              <a:prstClr val="black">
                <a:alpha val="37000"/>
              </a:prstClr>
            </a:outerShdw>
          </a:effectLst>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grpSp>
        <p:nvGrpSpPr>
          <p:cNvPr id="45" name="Group 44">
            <a:extLst>
              <a:ext uri="{FF2B5EF4-FFF2-40B4-BE49-F238E27FC236}">
                <a16:creationId xmlns:a16="http://schemas.microsoft.com/office/drawing/2014/main" id="{1DCE6B36-1420-43AB-86CF-4E653A517B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90" y="-9998"/>
            <a:ext cx="1220788" cy="6858001"/>
            <a:chOff x="-14288" y="0"/>
            <a:chExt cx="1220788" cy="6858001"/>
          </a:xfrm>
          <a:gradFill flip="none" rotWithShape="1">
            <a:gsLst>
              <a:gs pos="0">
                <a:schemeClr val="bg2"/>
              </a:gs>
              <a:gs pos="100000">
                <a:schemeClr val="tx2">
                  <a:lumMod val="60000"/>
                  <a:lumOff val="40000"/>
                </a:schemeClr>
              </a:gs>
            </a:gsLst>
            <a:lin ang="5400000" scaled="0"/>
            <a:tileRect/>
          </a:gradFill>
        </p:grpSpPr>
        <p:sp>
          <p:nvSpPr>
            <p:cNvPr id="46" name="Rectangle 5">
              <a:extLst>
                <a:ext uri="{FF2B5EF4-FFF2-40B4-BE49-F238E27FC236}">
                  <a16:creationId xmlns:a16="http://schemas.microsoft.com/office/drawing/2014/main" id="{72626E0B-9628-468E-A713-011C02F60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sp>
        <p:sp>
          <p:nvSpPr>
            <p:cNvPr id="47" name="Freeform 6">
              <a:extLst>
                <a:ext uri="{FF2B5EF4-FFF2-40B4-BE49-F238E27FC236}">
                  <a16:creationId xmlns:a16="http://schemas.microsoft.com/office/drawing/2014/main" id="{93F7977A-BD91-4B0D-9A8D-372DB67AD8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48" name="Freeform 7">
              <a:extLst>
                <a:ext uri="{FF2B5EF4-FFF2-40B4-BE49-F238E27FC236}">
                  <a16:creationId xmlns:a16="http://schemas.microsoft.com/office/drawing/2014/main" id="{9FEE6A56-01A1-404D-864E-1C2587C9AFB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49" name="Freeform 8">
              <a:extLst>
                <a:ext uri="{FF2B5EF4-FFF2-40B4-BE49-F238E27FC236}">
                  <a16:creationId xmlns:a16="http://schemas.microsoft.com/office/drawing/2014/main" id="{E74DBBF2-EF6F-4E3E-B183-F8EEE76094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0" name="Freeform 9">
              <a:extLst>
                <a:ext uri="{FF2B5EF4-FFF2-40B4-BE49-F238E27FC236}">
                  <a16:creationId xmlns:a16="http://schemas.microsoft.com/office/drawing/2014/main" id="{ABCF0F27-B056-474C-A0FB-1DB747A92FB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1" name="Freeform 10">
              <a:extLst>
                <a:ext uri="{FF2B5EF4-FFF2-40B4-BE49-F238E27FC236}">
                  <a16:creationId xmlns:a16="http://schemas.microsoft.com/office/drawing/2014/main" id="{0A0A5B7B-BA2A-45CC-AABE-9D5B08A5DB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2" name="Freeform 11">
              <a:extLst>
                <a:ext uri="{FF2B5EF4-FFF2-40B4-BE49-F238E27FC236}">
                  <a16:creationId xmlns:a16="http://schemas.microsoft.com/office/drawing/2014/main" id="{3C9A5D2B-1787-4954-9108-B9D497A87C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3" name="Freeform 12">
              <a:extLst>
                <a:ext uri="{FF2B5EF4-FFF2-40B4-BE49-F238E27FC236}">
                  <a16:creationId xmlns:a16="http://schemas.microsoft.com/office/drawing/2014/main" id="{818C4F8B-7556-49A7-83C6-C8F631F6A9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4" name="Freeform 13">
              <a:extLst>
                <a:ext uri="{FF2B5EF4-FFF2-40B4-BE49-F238E27FC236}">
                  <a16:creationId xmlns:a16="http://schemas.microsoft.com/office/drawing/2014/main" id="{22BED614-D078-47EA-9C72-190217FDD5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5" name="Freeform 14">
              <a:extLst>
                <a:ext uri="{FF2B5EF4-FFF2-40B4-BE49-F238E27FC236}">
                  <a16:creationId xmlns:a16="http://schemas.microsoft.com/office/drawing/2014/main" id="{73DE0BF2-86D7-4038-AC4B-AF0F116A58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6" name="Freeform 15">
              <a:extLst>
                <a:ext uri="{FF2B5EF4-FFF2-40B4-BE49-F238E27FC236}">
                  <a16:creationId xmlns:a16="http://schemas.microsoft.com/office/drawing/2014/main" id="{11D8BB55-D027-420C-9EF9-49B3BA79DC7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7" name="Line 16">
              <a:extLst>
                <a:ext uri="{FF2B5EF4-FFF2-40B4-BE49-F238E27FC236}">
                  <a16:creationId xmlns:a16="http://schemas.microsoft.com/office/drawing/2014/main" id="{3FAEF5CE-07ED-46A7-9777-D86C70719583}"/>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58" name="Freeform 17">
              <a:extLst>
                <a:ext uri="{FF2B5EF4-FFF2-40B4-BE49-F238E27FC236}">
                  <a16:creationId xmlns:a16="http://schemas.microsoft.com/office/drawing/2014/main" id="{29CAFB1A-357C-4313-B734-1CD4E4F9D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59" name="Freeform 18">
              <a:extLst>
                <a:ext uri="{FF2B5EF4-FFF2-40B4-BE49-F238E27FC236}">
                  <a16:creationId xmlns:a16="http://schemas.microsoft.com/office/drawing/2014/main" id="{653161D3-8634-4BB7-A2BC-028C4EAA15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0" name="Freeform 19">
              <a:extLst>
                <a:ext uri="{FF2B5EF4-FFF2-40B4-BE49-F238E27FC236}">
                  <a16:creationId xmlns:a16="http://schemas.microsoft.com/office/drawing/2014/main" id="{9537546A-6FF1-408B-AFE2-BBF7D3482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1" name="Freeform 20">
              <a:extLst>
                <a:ext uri="{FF2B5EF4-FFF2-40B4-BE49-F238E27FC236}">
                  <a16:creationId xmlns:a16="http://schemas.microsoft.com/office/drawing/2014/main" id="{F73EE662-79B7-404B-B1B8-0E096BE4CD6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2" name="Rectangle 21">
              <a:extLst>
                <a:ext uri="{FF2B5EF4-FFF2-40B4-BE49-F238E27FC236}">
                  <a16:creationId xmlns:a16="http://schemas.microsoft.com/office/drawing/2014/main" id="{B6DDB906-1F52-4D64-8493-4816EDDD34C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miter lim="800000"/>
                  <a:headEnd/>
                  <a:tailEnd/>
                </a14:hiddenLine>
              </a:ext>
            </a:extLst>
          </p:spPr>
        </p:sp>
        <p:sp>
          <p:nvSpPr>
            <p:cNvPr id="63" name="Freeform 22">
              <a:extLst>
                <a:ext uri="{FF2B5EF4-FFF2-40B4-BE49-F238E27FC236}">
                  <a16:creationId xmlns:a16="http://schemas.microsoft.com/office/drawing/2014/main" id="{4FA472A5-ABEA-4961-897B-7EB96AF09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4" name="Freeform 23">
              <a:extLst>
                <a:ext uri="{FF2B5EF4-FFF2-40B4-BE49-F238E27FC236}">
                  <a16:creationId xmlns:a16="http://schemas.microsoft.com/office/drawing/2014/main" id="{54226E99-C38F-4456-A1F8-8897483FD9A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5" name="Freeform 24">
              <a:extLst>
                <a:ext uri="{FF2B5EF4-FFF2-40B4-BE49-F238E27FC236}">
                  <a16:creationId xmlns:a16="http://schemas.microsoft.com/office/drawing/2014/main" id="{0A4A0196-A383-4629-B9A5-9C87E846C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6" name="Freeform 25">
              <a:extLst>
                <a:ext uri="{FF2B5EF4-FFF2-40B4-BE49-F238E27FC236}">
                  <a16:creationId xmlns:a16="http://schemas.microsoft.com/office/drawing/2014/main" id="{BA5E608D-2E7B-4662-A9A0-18D4E0F0DC6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7" name="Freeform 26">
              <a:extLst>
                <a:ext uri="{FF2B5EF4-FFF2-40B4-BE49-F238E27FC236}">
                  <a16:creationId xmlns:a16="http://schemas.microsoft.com/office/drawing/2014/main" id="{5E211F37-790F-4BD7-B055-022AE0C2E6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8" name="Freeform 27">
              <a:extLst>
                <a:ext uri="{FF2B5EF4-FFF2-40B4-BE49-F238E27FC236}">
                  <a16:creationId xmlns:a16="http://schemas.microsoft.com/office/drawing/2014/main" id="{96F375D0-232A-490A-9499-CB5FBA3FD9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69" name="Freeform 28">
              <a:extLst>
                <a:ext uri="{FF2B5EF4-FFF2-40B4-BE49-F238E27FC236}">
                  <a16:creationId xmlns:a16="http://schemas.microsoft.com/office/drawing/2014/main" id="{6B33B423-FD0F-4780-A0D6-32FC040B37C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70" name="Freeform 29">
              <a:extLst>
                <a:ext uri="{FF2B5EF4-FFF2-40B4-BE49-F238E27FC236}">
                  <a16:creationId xmlns:a16="http://schemas.microsoft.com/office/drawing/2014/main" id="{B6BD1710-838F-4CDD-A000-C6C710A6A0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71" name="Freeform 30">
              <a:extLst>
                <a:ext uri="{FF2B5EF4-FFF2-40B4-BE49-F238E27FC236}">
                  <a16:creationId xmlns:a16="http://schemas.microsoft.com/office/drawing/2014/main" id="{0BB93533-1C95-4B0A-B0E2-168602B08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sp>
          <p:nvSpPr>
            <p:cNvPr id="72" name="Freeform 31">
              <a:extLst>
                <a:ext uri="{FF2B5EF4-FFF2-40B4-BE49-F238E27FC236}">
                  <a16:creationId xmlns:a16="http://schemas.microsoft.com/office/drawing/2014/main" id="{CB0B113D-1987-4D89-A475-511E092FE1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p>
      </p:grpSp>
      <p:pic>
        <p:nvPicPr>
          <p:cNvPr id="74" name="Picture 2">
            <a:extLst>
              <a:ext uri="{FF2B5EF4-FFF2-40B4-BE49-F238E27FC236}">
                <a16:creationId xmlns:a16="http://schemas.microsoft.com/office/drawing/2014/main" id="{9BE36DBF-0333-4D36-A5BF-81FDA2406FE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1190" y="-13238"/>
            <a:ext cx="4062718" cy="6858001"/>
          </a:xfrm>
          <a:prstGeom prst="rect">
            <a:avLst/>
          </a:prstGeom>
          <a:noFill/>
          <a:extLst>
            <a:ext uri="{909E8E84-426E-40dd-AFC4-6F175D3DCCD1}">
              <a14:hiddenFill xmlns:a14="http://schemas.microsoft.com/office/drawing/2010/main" xmlns:dgm="http://schemas.openxmlformats.org/drawingml/2006/diagram"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4956949D-D810-42CC-8376-A8CED1E80461}"/>
              </a:ext>
            </a:extLst>
          </p:cNvPr>
          <p:cNvSpPr>
            <a:spLocks noGrp="1"/>
          </p:cNvSpPr>
          <p:nvPr>
            <p:ph type="title"/>
          </p:nvPr>
        </p:nvSpPr>
        <p:spPr>
          <a:xfrm>
            <a:off x="853330" y="1134681"/>
            <a:ext cx="2743310" cy="4255025"/>
          </a:xfrm>
        </p:spPr>
        <p:txBody>
          <a:bodyPr>
            <a:normAutofit/>
          </a:bodyPr>
          <a:lstStyle/>
          <a:p>
            <a:r>
              <a:rPr lang="en-GB">
                <a:solidFill>
                  <a:srgbClr val="FFFFFF"/>
                </a:solidFill>
              </a:rPr>
              <a:t>Homework</a:t>
            </a:r>
          </a:p>
        </p:txBody>
      </p:sp>
      <p:graphicFrame>
        <p:nvGraphicFramePr>
          <p:cNvPr id="5" name="Content Placeholder 2">
            <a:extLst>
              <a:ext uri="{FF2B5EF4-FFF2-40B4-BE49-F238E27FC236}">
                <a16:creationId xmlns:a16="http://schemas.microsoft.com/office/drawing/2014/main" id="{7271BCF2-BD52-4841-9D62-7A55354FAAE6}"/>
              </a:ext>
            </a:extLst>
          </p:cNvPr>
          <p:cNvGraphicFramePr>
            <a:graphicFrameLocks noGrp="1"/>
          </p:cNvGraphicFramePr>
          <p:nvPr>
            <p:ph idx="1"/>
            <p:extLst>
              <p:ext uri="{D42A27DB-BD31-4B8C-83A1-F6EECF244321}">
                <p14:modId xmlns:p14="http://schemas.microsoft.com/office/powerpoint/2010/main" val="2577595148"/>
              </p:ext>
            </p:extLst>
          </p:nvPr>
        </p:nvGraphicFramePr>
        <p:xfrm>
          <a:off x="4662188" y="393539"/>
          <a:ext cx="6951711" cy="60882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94748260"/>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4B9C16B-AC4A-44ED-9075-F76549B46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62A2FEB6-F419-4684-9ABC-9E32E012E8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0" y="-11384"/>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3" name="Rectangle 5">
              <a:extLst>
                <a:ext uri="{FF2B5EF4-FFF2-40B4-BE49-F238E27FC236}">
                  <a16:creationId xmlns:a16="http://schemas.microsoft.com/office/drawing/2014/main" id="{21E24A15-28D6-4CEB-9268-0BB0BEEAF38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miter lim="800000"/>
                  <a:headEnd/>
                  <a:tailEnd/>
                </a14:hiddenLine>
              </a:ext>
            </a:extLst>
          </p:spPr>
        </p:sp>
        <p:sp>
          <p:nvSpPr>
            <p:cNvPr id="14" name="Freeform 6">
              <a:extLst>
                <a:ext uri="{FF2B5EF4-FFF2-40B4-BE49-F238E27FC236}">
                  <a16:creationId xmlns:a16="http://schemas.microsoft.com/office/drawing/2014/main" id="{4345933F-9633-4510-90E1-08B0E2A19E7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5" name="Freeform 7">
              <a:extLst>
                <a:ext uri="{FF2B5EF4-FFF2-40B4-BE49-F238E27FC236}">
                  <a16:creationId xmlns:a16="http://schemas.microsoft.com/office/drawing/2014/main" id="{C68A48FB-1BE4-4053-A76F-5A5511BA0E0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6" name="Freeform 8">
              <a:extLst>
                <a:ext uri="{FF2B5EF4-FFF2-40B4-BE49-F238E27FC236}">
                  <a16:creationId xmlns:a16="http://schemas.microsoft.com/office/drawing/2014/main" id="{8149777B-6A9F-4C95-BF44-F964645071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7" name="Freeform 9">
              <a:extLst>
                <a:ext uri="{FF2B5EF4-FFF2-40B4-BE49-F238E27FC236}">
                  <a16:creationId xmlns:a16="http://schemas.microsoft.com/office/drawing/2014/main" id="{0654845E-622A-4AD3-8F3A-6E1DEAB5FC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8" name="Freeform 10">
              <a:extLst>
                <a:ext uri="{FF2B5EF4-FFF2-40B4-BE49-F238E27FC236}">
                  <a16:creationId xmlns:a16="http://schemas.microsoft.com/office/drawing/2014/main" id="{DF1C0739-3D08-4C83-857E-B0724A6E8C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19" name="Freeform 11">
              <a:extLst>
                <a:ext uri="{FF2B5EF4-FFF2-40B4-BE49-F238E27FC236}">
                  <a16:creationId xmlns:a16="http://schemas.microsoft.com/office/drawing/2014/main" id="{D235EAA0-7D5A-453A-9643-EE7A4954EA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20" name="Freeform 12">
              <a:extLst>
                <a:ext uri="{FF2B5EF4-FFF2-40B4-BE49-F238E27FC236}">
                  <a16:creationId xmlns:a16="http://schemas.microsoft.com/office/drawing/2014/main" id="{94C6FB7C-72DE-42DE-8F58-CCE9B8F5562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21" name="Freeform 13">
              <a:extLst>
                <a:ext uri="{FF2B5EF4-FFF2-40B4-BE49-F238E27FC236}">
                  <a16:creationId xmlns:a16="http://schemas.microsoft.com/office/drawing/2014/main" id="{FE31E0FE-EC8D-4EA7-BD9D-02F8C54FDB3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22" name="Freeform 14">
              <a:extLst>
                <a:ext uri="{FF2B5EF4-FFF2-40B4-BE49-F238E27FC236}">
                  <a16:creationId xmlns:a16="http://schemas.microsoft.com/office/drawing/2014/main" id="{69FE4B12-13E0-48F9-9E18-66406B8D3C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23" name="Freeform 15">
              <a:extLst>
                <a:ext uri="{FF2B5EF4-FFF2-40B4-BE49-F238E27FC236}">
                  <a16:creationId xmlns:a16="http://schemas.microsoft.com/office/drawing/2014/main" id="{87FAADC3-B321-43EE-B8F3-2842D84098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24" name="Line 16">
              <a:extLst>
                <a:ext uri="{FF2B5EF4-FFF2-40B4-BE49-F238E27FC236}">
                  <a16:creationId xmlns:a16="http://schemas.microsoft.com/office/drawing/2014/main" id="{90461464-1683-402F-A72B-8558CC67774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25" name="Freeform 17">
              <a:extLst>
                <a:ext uri="{FF2B5EF4-FFF2-40B4-BE49-F238E27FC236}">
                  <a16:creationId xmlns:a16="http://schemas.microsoft.com/office/drawing/2014/main" id="{70F594E7-32D0-45B9-A3CF-636CF6FCBD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26" name="Freeform 18">
              <a:extLst>
                <a:ext uri="{FF2B5EF4-FFF2-40B4-BE49-F238E27FC236}">
                  <a16:creationId xmlns:a16="http://schemas.microsoft.com/office/drawing/2014/main" id="{8AEF60E1-26C2-4E3C-B839-347DDD23C3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27" name="Freeform 19">
              <a:extLst>
                <a:ext uri="{FF2B5EF4-FFF2-40B4-BE49-F238E27FC236}">
                  <a16:creationId xmlns:a16="http://schemas.microsoft.com/office/drawing/2014/main" id="{792FE54B-EE9D-4E57-B6BC-6A9196BE89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28" name="Freeform 20">
              <a:extLst>
                <a:ext uri="{FF2B5EF4-FFF2-40B4-BE49-F238E27FC236}">
                  <a16:creationId xmlns:a16="http://schemas.microsoft.com/office/drawing/2014/main" id="{72BE56DF-619D-463E-8F88-CABA09DA88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29" name="Rectangle 21">
              <a:extLst>
                <a:ext uri="{FF2B5EF4-FFF2-40B4-BE49-F238E27FC236}">
                  <a16:creationId xmlns:a16="http://schemas.microsoft.com/office/drawing/2014/main" id="{C7430457-1935-4BBF-A6A7-7C3125A02EF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miter lim="800000"/>
                  <a:headEnd/>
                  <a:tailEnd/>
                </a14:hiddenLine>
              </a:ext>
            </a:extLst>
          </p:spPr>
        </p:sp>
        <p:sp>
          <p:nvSpPr>
            <p:cNvPr id="30" name="Freeform 22">
              <a:extLst>
                <a:ext uri="{FF2B5EF4-FFF2-40B4-BE49-F238E27FC236}">
                  <a16:creationId xmlns:a16="http://schemas.microsoft.com/office/drawing/2014/main" id="{BB006150-E547-4E84-A2B1-59131F3D53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31" name="Freeform 23">
              <a:extLst>
                <a:ext uri="{FF2B5EF4-FFF2-40B4-BE49-F238E27FC236}">
                  <a16:creationId xmlns:a16="http://schemas.microsoft.com/office/drawing/2014/main" id="{5A8CD074-956B-41A4-870B-001554B69B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32" name="Freeform 24">
              <a:extLst>
                <a:ext uri="{FF2B5EF4-FFF2-40B4-BE49-F238E27FC236}">
                  <a16:creationId xmlns:a16="http://schemas.microsoft.com/office/drawing/2014/main" id="{070C253B-974E-459F-AD0B-7057224828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33" name="Freeform 25">
              <a:extLst>
                <a:ext uri="{FF2B5EF4-FFF2-40B4-BE49-F238E27FC236}">
                  <a16:creationId xmlns:a16="http://schemas.microsoft.com/office/drawing/2014/main" id="{BBC07B3D-A631-44EA-861A-7D80383A10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34" name="Freeform 26">
              <a:extLst>
                <a:ext uri="{FF2B5EF4-FFF2-40B4-BE49-F238E27FC236}">
                  <a16:creationId xmlns:a16="http://schemas.microsoft.com/office/drawing/2014/main" id="{32039DC6-B4CF-4A5A-8D17-3A568D125C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35" name="Freeform 27">
              <a:extLst>
                <a:ext uri="{FF2B5EF4-FFF2-40B4-BE49-F238E27FC236}">
                  <a16:creationId xmlns:a16="http://schemas.microsoft.com/office/drawing/2014/main" id="{99E0C81F-5D8D-4AF8-BDE5-4DF75868F7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36" name="Freeform 28">
              <a:extLst>
                <a:ext uri="{FF2B5EF4-FFF2-40B4-BE49-F238E27FC236}">
                  <a16:creationId xmlns:a16="http://schemas.microsoft.com/office/drawing/2014/main" id="{0D946680-855C-41EC-BBA2-61F6F776E54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37" name="Freeform 29">
              <a:extLst>
                <a:ext uri="{FF2B5EF4-FFF2-40B4-BE49-F238E27FC236}">
                  <a16:creationId xmlns:a16="http://schemas.microsoft.com/office/drawing/2014/main" id="{E6FAD9E8-6E13-45A0-A5D6-8BCAD27B40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38" name="Freeform 30">
              <a:extLst>
                <a:ext uri="{FF2B5EF4-FFF2-40B4-BE49-F238E27FC236}">
                  <a16:creationId xmlns:a16="http://schemas.microsoft.com/office/drawing/2014/main" id="{0CCBC8FA-0581-454F-9FD1-6B6102A1A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39" name="Freeform 31">
              <a:extLst>
                <a:ext uri="{FF2B5EF4-FFF2-40B4-BE49-F238E27FC236}">
                  <a16:creationId xmlns:a16="http://schemas.microsoft.com/office/drawing/2014/main" id="{5D6C328F-65A5-41E8-86E9-E4E638CC3B4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grpSp>
      <p:pic>
        <p:nvPicPr>
          <p:cNvPr id="41" name="Picture 2">
            <a:extLst>
              <a:ext uri="{FF2B5EF4-FFF2-40B4-BE49-F238E27FC236}">
                <a16:creationId xmlns:a16="http://schemas.microsoft.com/office/drawing/2014/main" id="{3E94A106-9341-485C-9057-9D62B2BD083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a:stretch>
            <a:fillRect/>
          </a:stretch>
        </p:blipFill>
        <p:spPr bwMode="auto">
          <a:xfrm>
            <a:off x="1190" y="-2"/>
            <a:ext cx="4061525" cy="6858001"/>
          </a:xfrm>
          <a:prstGeom prst="rect">
            <a:avLst/>
          </a:prstGeom>
          <a:extLst>
            <a:ext uri="{909E8E84-426E-40dd-AFC4-6F175D3DCCD1}">
              <a14:hiddenFill xmlns="" xmlns:a16="http://schemas.microsoft.com/office/drawing/2014/main" xmlns:p14="http://schemas.microsoft.com/office/powerpoint/2010/main" xmlns:dgm="http://schemas.openxmlformats.org/drawingml/2006/diagram" xmlns:a14="http://schemas.microsoft.com/office/drawing/2010/main">
                <a:solidFill>
                  <a:srgbClr val="FFFFFF"/>
                </a:solidFill>
              </a14:hiddenFill>
            </a:ext>
          </a:extLst>
        </p:spPr>
      </p:pic>
      <p:sp>
        <p:nvSpPr>
          <p:cNvPr id="43" name="Rectangle 42">
            <a:extLst>
              <a:ext uri="{FF2B5EF4-FFF2-40B4-BE49-F238E27FC236}">
                <a16:creationId xmlns:a16="http://schemas.microsoft.com/office/drawing/2014/main" id="{B53044DC-4918-43DA-B49D-91673C6C94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853"/>
            <a:ext cx="4055621" cy="6858000"/>
          </a:xfrm>
          <a:prstGeom prst="rect">
            <a:avLst/>
          </a:prstGeom>
          <a:ln>
            <a:noFill/>
          </a:ln>
          <a:effectLst>
            <a:outerShdw blurRad="76200" dist="38100" algn="l" rotWithShape="0">
              <a:prstClr val="black">
                <a:alpha val="37000"/>
              </a:prstClr>
            </a:outerShdw>
          </a:effectLst>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grpSp>
        <p:nvGrpSpPr>
          <p:cNvPr id="45" name="Group 44">
            <a:extLst>
              <a:ext uri="{FF2B5EF4-FFF2-40B4-BE49-F238E27FC236}">
                <a16:creationId xmlns:a16="http://schemas.microsoft.com/office/drawing/2014/main" id="{1DCE6B36-1420-43AB-86CF-4E653A517B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90" y="-9998"/>
            <a:ext cx="1220788" cy="6858001"/>
            <a:chOff x="-14288" y="0"/>
            <a:chExt cx="1220788" cy="6858001"/>
          </a:xfrm>
          <a:gradFill flip="none" rotWithShape="1">
            <a:gsLst>
              <a:gs pos="0">
                <a:schemeClr val="bg2"/>
              </a:gs>
              <a:gs pos="100000">
                <a:schemeClr val="tx2">
                  <a:lumMod val="60000"/>
                  <a:lumOff val="40000"/>
                </a:schemeClr>
              </a:gs>
            </a:gsLst>
            <a:lin ang="5400000" scaled="0"/>
            <a:tileRect/>
          </a:gradFill>
        </p:grpSpPr>
        <p:sp>
          <p:nvSpPr>
            <p:cNvPr id="46" name="Rectangle 5">
              <a:extLst>
                <a:ext uri="{FF2B5EF4-FFF2-40B4-BE49-F238E27FC236}">
                  <a16:creationId xmlns:a16="http://schemas.microsoft.com/office/drawing/2014/main" id="{72626E0B-9628-468E-A713-011C02F60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miter lim="800000"/>
                  <a:headEnd/>
                  <a:tailEnd/>
                </a14:hiddenLine>
              </a:ext>
            </a:extLst>
          </p:spPr>
        </p:sp>
        <p:sp>
          <p:nvSpPr>
            <p:cNvPr id="47" name="Freeform 6">
              <a:extLst>
                <a:ext uri="{FF2B5EF4-FFF2-40B4-BE49-F238E27FC236}">
                  <a16:creationId xmlns:a16="http://schemas.microsoft.com/office/drawing/2014/main" id="{93F7977A-BD91-4B0D-9A8D-372DB67AD8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48" name="Freeform 7">
              <a:extLst>
                <a:ext uri="{FF2B5EF4-FFF2-40B4-BE49-F238E27FC236}">
                  <a16:creationId xmlns:a16="http://schemas.microsoft.com/office/drawing/2014/main" id="{9FEE6A56-01A1-404D-864E-1C2587C9AFB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49" name="Freeform 8">
              <a:extLst>
                <a:ext uri="{FF2B5EF4-FFF2-40B4-BE49-F238E27FC236}">
                  <a16:creationId xmlns:a16="http://schemas.microsoft.com/office/drawing/2014/main" id="{E74DBBF2-EF6F-4E3E-B183-F8EEE76094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50" name="Freeform 9">
              <a:extLst>
                <a:ext uri="{FF2B5EF4-FFF2-40B4-BE49-F238E27FC236}">
                  <a16:creationId xmlns:a16="http://schemas.microsoft.com/office/drawing/2014/main" id="{ABCF0F27-B056-474C-A0FB-1DB747A92FB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51" name="Freeform 10">
              <a:extLst>
                <a:ext uri="{FF2B5EF4-FFF2-40B4-BE49-F238E27FC236}">
                  <a16:creationId xmlns:a16="http://schemas.microsoft.com/office/drawing/2014/main" id="{0A0A5B7B-BA2A-45CC-AABE-9D5B08A5DB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52" name="Freeform 11">
              <a:extLst>
                <a:ext uri="{FF2B5EF4-FFF2-40B4-BE49-F238E27FC236}">
                  <a16:creationId xmlns:a16="http://schemas.microsoft.com/office/drawing/2014/main" id="{3C9A5D2B-1787-4954-9108-B9D497A87C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53" name="Freeform 12">
              <a:extLst>
                <a:ext uri="{FF2B5EF4-FFF2-40B4-BE49-F238E27FC236}">
                  <a16:creationId xmlns:a16="http://schemas.microsoft.com/office/drawing/2014/main" id="{818C4F8B-7556-49A7-83C6-C8F631F6A9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54" name="Freeform 13">
              <a:extLst>
                <a:ext uri="{FF2B5EF4-FFF2-40B4-BE49-F238E27FC236}">
                  <a16:creationId xmlns:a16="http://schemas.microsoft.com/office/drawing/2014/main" id="{22BED614-D078-47EA-9C72-190217FDD5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55" name="Freeform 14">
              <a:extLst>
                <a:ext uri="{FF2B5EF4-FFF2-40B4-BE49-F238E27FC236}">
                  <a16:creationId xmlns:a16="http://schemas.microsoft.com/office/drawing/2014/main" id="{73DE0BF2-86D7-4038-AC4B-AF0F116A58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56" name="Freeform 15">
              <a:extLst>
                <a:ext uri="{FF2B5EF4-FFF2-40B4-BE49-F238E27FC236}">
                  <a16:creationId xmlns:a16="http://schemas.microsoft.com/office/drawing/2014/main" id="{11D8BB55-D027-420C-9EF9-49B3BA79DC7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57" name="Line 16">
              <a:extLst>
                <a:ext uri="{FF2B5EF4-FFF2-40B4-BE49-F238E27FC236}">
                  <a16:creationId xmlns:a16="http://schemas.microsoft.com/office/drawing/2014/main" id="{3FAEF5CE-07ED-46A7-9777-D86C70719583}"/>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58" name="Freeform 17">
              <a:extLst>
                <a:ext uri="{FF2B5EF4-FFF2-40B4-BE49-F238E27FC236}">
                  <a16:creationId xmlns:a16="http://schemas.microsoft.com/office/drawing/2014/main" id="{29CAFB1A-357C-4313-B734-1CD4E4F9D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59" name="Freeform 18">
              <a:extLst>
                <a:ext uri="{FF2B5EF4-FFF2-40B4-BE49-F238E27FC236}">
                  <a16:creationId xmlns:a16="http://schemas.microsoft.com/office/drawing/2014/main" id="{653161D3-8634-4BB7-A2BC-028C4EAA15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60" name="Freeform 19">
              <a:extLst>
                <a:ext uri="{FF2B5EF4-FFF2-40B4-BE49-F238E27FC236}">
                  <a16:creationId xmlns:a16="http://schemas.microsoft.com/office/drawing/2014/main" id="{9537546A-6FF1-408B-AFE2-BBF7D3482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61" name="Freeform 20">
              <a:extLst>
                <a:ext uri="{FF2B5EF4-FFF2-40B4-BE49-F238E27FC236}">
                  <a16:creationId xmlns:a16="http://schemas.microsoft.com/office/drawing/2014/main" id="{F73EE662-79B7-404B-B1B8-0E096BE4CD6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62" name="Rectangle 21">
              <a:extLst>
                <a:ext uri="{FF2B5EF4-FFF2-40B4-BE49-F238E27FC236}">
                  <a16:creationId xmlns:a16="http://schemas.microsoft.com/office/drawing/2014/main" id="{B6DDB906-1F52-4D64-8493-4816EDDD34C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miter lim="800000"/>
                  <a:headEnd/>
                  <a:tailEnd/>
                </a14:hiddenLine>
              </a:ext>
            </a:extLst>
          </p:spPr>
        </p:sp>
        <p:sp>
          <p:nvSpPr>
            <p:cNvPr id="63" name="Freeform 22">
              <a:extLst>
                <a:ext uri="{FF2B5EF4-FFF2-40B4-BE49-F238E27FC236}">
                  <a16:creationId xmlns:a16="http://schemas.microsoft.com/office/drawing/2014/main" id="{4FA472A5-ABEA-4961-897B-7EB96AF09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64" name="Freeform 23">
              <a:extLst>
                <a:ext uri="{FF2B5EF4-FFF2-40B4-BE49-F238E27FC236}">
                  <a16:creationId xmlns:a16="http://schemas.microsoft.com/office/drawing/2014/main" id="{54226E99-C38F-4456-A1F8-8897483FD9A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65" name="Freeform 24">
              <a:extLst>
                <a:ext uri="{FF2B5EF4-FFF2-40B4-BE49-F238E27FC236}">
                  <a16:creationId xmlns:a16="http://schemas.microsoft.com/office/drawing/2014/main" id="{0A4A0196-A383-4629-B9A5-9C87E846C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66" name="Freeform 25">
              <a:extLst>
                <a:ext uri="{FF2B5EF4-FFF2-40B4-BE49-F238E27FC236}">
                  <a16:creationId xmlns:a16="http://schemas.microsoft.com/office/drawing/2014/main" id="{BA5E608D-2E7B-4662-A9A0-18D4E0F0DC6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67" name="Freeform 26">
              <a:extLst>
                <a:ext uri="{FF2B5EF4-FFF2-40B4-BE49-F238E27FC236}">
                  <a16:creationId xmlns:a16="http://schemas.microsoft.com/office/drawing/2014/main" id="{5E211F37-790F-4BD7-B055-022AE0C2E6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68" name="Freeform 27">
              <a:extLst>
                <a:ext uri="{FF2B5EF4-FFF2-40B4-BE49-F238E27FC236}">
                  <a16:creationId xmlns:a16="http://schemas.microsoft.com/office/drawing/2014/main" id="{96F375D0-232A-490A-9499-CB5FBA3FD9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69" name="Freeform 28">
              <a:extLst>
                <a:ext uri="{FF2B5EF4-FFF2-40B4-BE49-F238E27FC236}">
                  <a16:creationId xmlns:a16="http://schemas.microsoft.com/office/drawing/2014/main" id="{6B33B423-FD0F-4780-A0D6-32FC040B37C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70" name="Freeform 29">
              <a:extLst>
                <a:ext uri="{FF2B5EF4-FFF2-40B4-BE49-F238E27FC236}">
                  <a16:creationId xmlns:a16="http://schemas.microsoft.com/office/drawing/2014/main" id="{B6BD1710-838F-4CDD-A000-C6C710A6A0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71" name="Freeform 30">
              <a:extLst>
                <a:ext uri="{FF2B5EF4-FFF2-40B4-BE49-F238E27FC236}">
                  <a16:creationId xmlns:a16="http://schemas.microsoft.com/office/drawing/2014/main" id="{0BB93533-1C95-4B0A-B0E2-168602B08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sp>
          <p:nvSpPr>
            <p:cNvPr id="72" name="Freeform 31">
              <a:extLst>
                <a:ext uri="{FF2B5EF4-FFF2-40B4-BE49-F238E27FC236}">
                  <a16:creationId xmlns:a16="http://schemas.microsoft.com/office/drawing/2014/main" id="{CB0B113D-1987-4D89-A475-511E092FE1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6="http://schemas.microsoft.com/office/drawing/2014/main" xmlns:p14="http://schemas.microsoft.com/office/powerpoint/2010/main" xmlns:dgm="http://schemas.openxmlformats.org/drawingml/2006/diagram" xmlns:a14="http://schemas.microsoft.com/office/drawing/2010/main" w="9525">
                  <a:solidFill>
                    <a:srgbClr val="000000"/>
                  </a:solidFill>
                  <a:round/>
                  <a:headEnd/>
                  <a:tailEnd/>
                </a14:hiddenLine>
              </a:ext>
            </a:extLst>
          </p:spPr>
        </p:sp>
      </p:grpSp>
      <p:pic>
        <p:nvPicPr>
          <p:cNvPr id="74" name="Picture 2">
            <a:extLst>
              <a:ext uri="{FF2B5EF4-FFF2-40B4-BE49-F238E27FC236}">
                <a16:creationId xmlns:a16="http://schemas.microsoft.com/office/drawing/2014/main" id="{9BE36DBF-0333-4D36-A5BF-81FDA2406FE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1190" y="-13238"/>
            <a:ext cx="4062718" cy="6858001"/>
          </a:xfrm>
          <a:prstGeom prst="rect">
            <a:avLst/>
          </a:prstGeom>
          <a:noFill/>
          <a:extLst>
            <a:ext uri="{909E8E84-426E-40dd-AFC4-6F175D3DCCD1}">
              <a14:hiddenFill xmlns="" xmlns:a16="http://schemas.microsoft.com/office/drawing/2014/main" xmlns:p14="http://schemas.microsoft.com/office/powerpoint/2010/main" xmlns:dgm="http://schemas.openxmlformats.org/drawingml/2006/diagram"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956949D-D810-42CC-8376-A8CED1E80461}"/>
              </a:ext>
            </a:extLst>
          </p:cNvPr>
          <p:cNvSpPr>
            <a:spLocks noGrp="1"/>
          </p:cNvSpPr>
          <p:nvPr>
            <p:ph type="title"/>
          </p:nvPr>
        </p:nvSpPr>
        <p:spPr>
          <a:xfrm>
            <a:off x="853330" y="1134681"/>
            <a:ext cx="2743310" cy="4255025"/>
          </a:xfrm>
        </p:spPr>
        <p:txBody>
          <a:bodyPr>
            <a:normAutofit/>
          </a:bodyPr>
          <a:lstStyle/>
          <a:p>
            <a:r>
              <a:rPr lang="en-GB" dirty="0">
                <a:solidFill>
                  <a:srgbClr val="FFFFFF"/>
                </a:solidFill>
              </a:rPr>
              <a:t>How can you help?</a:t>
            </a:r>
          </a:p>
        </p:txBody>
      </p:sp>
      <p:graphicFrame>
        <p:nvGraphicFramePr>
          <p:cNvPr id="5" name="Content Placeholder 2">
            <a:extLst>
              <a:ext uri="{FF2B5EF4-FFF2-40B4-BE49-F238E27FC236}">
                <a16:creationId xmlns:a16="http://schemas.microsoft.com/office/drawing/2014/main" id="{7271BCF2-BD52-4841-9D62-7A55354FAAE6}"/>
              </a:ext>
            </a:extLst>
          </p:cNvPr>
          <p:cNvGraphicFramePr>
            <a:graphicFrameLocks noGrp="1"/>
          </p:cNvGraphicFramePr>
          <p:nvPr>
            <p:ph idx="1"/>
            <p:extLst>
              <p:ext uri="{D42A27DB-BD31-4B8C-83A1-F6EECF244321}">
                <p14:modId xmlns:p14="http://schemas.microsoft.com/office/powerpoint/2010/main" val="732404328"/>
              </p:ext>
            </p:extLst>
          </p:nvPr>
        </p:nvGraphicFramePr>
        <p:xfrm>
          <a:off x="4308036" y="189781"/>
          <a:ext cx="7558924" cy="64956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63303765"/>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2B1366-D5C5-EFF1-2C78-DC3B9F5355B6}"/>
              </a:ext>
            </a:extLst>
          </p:cNvPr>
          <p:cNvSpPr>
            <a:spLocks noGrp="1"/>
          </p:cNvSpPr>
          <p:nvPr>
            <p:ph type="title"/>
          </p:nvPr>
        </p:nvSpPr>
        <p:spPr>
          <a:xfrm>
            <a:off x="1231618" y="-172933"/>
            <a:ext cx="9906000" cy="944412"/>
          </a:xfrm>
        </p:spPr>
        <p:txBody>
          <a:bodyPr/>
          <a:lstStyle/>
          <a:p>
            <a:r>
              <a:rPr lang="en-GB" dirty="0"/>
              <a:t>Assessment</a:t>
            </a:r>
          </a:p>
        </p:txBody>
      </p:sp>
      <p:sp>
        <p:nvSpPr>
          <p:cNvPr id="4" name="TextBox 3">
            <a:extLst>
              <a:ext uri="{FF2B5EF4-FFF2-40B4-BE49-F238E27FC236}">
                <a16:creationId xmlns:a16="http://schemas.microsoft.com/office/drawing/2014/main" id="{5D539959-8118-B371-1AC6-692B30CC6F7D}"/>
              </a:ext>
            </a:extLst>
          </p:cNvPr>
          <p:cNvSpPr txBox="1"/>
          <p:nvPr/>
        </p:nvSpPr>
        <p:spPr>
          <a:xfrm>
            <a:off x="1159882" y="770955"/>
            <a:ext cx="9906000" cy="3539430"/>
          </a:xfrm>
          <a:prstGeom prst="rect">
            <a:avLst/>
          </a:prstGeom>
          <a:noFill/>
        </p:spPr>
        <p:txBody>
          <a:bodyPr wrap="square" rtlCol="0">
            <a:spAutoFit/>
          </a:bodyPr>
          <a:lstStyle/>
          <a:p>
            <a:endParaRPr lang="en-GB" sz="3200" dirty="0"/>
          </a:p>
          <a:p>
            <a:r>
              <a:rPr lang="en-GB" sz="3200" dirty="0"/>
              <a:t>SATS in Year 2 are no longer mandatory however all children are regularly assessed using a combination of tests, observations and teacher assessment. This is an ongoing process throughout the year, just as it was in previous years. This information is used to inform and plan the next steps for your child as they progress. </a:t>
            </a:r>
          </a:p>
        </p:txBody>
      </p:sp>
    </p:spTree>
    <p:extLst>
      <p:ext uri="{BB962C8B-B14F-4D97-AF65-F5344CB8AC3E}">
        <p14:creationId xmlns:p14="http://schemas.microsoft.com/office/powerpoint/2010/main" val="19086811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CC4BF3-D11B-4731-9209-356F6B9C340C}"/>
              </a:ext>
            </a:extLst>
          </p:cNvPr>
          <p:cNvSpPr>
            <a:spLocks noGrp="1"/>
          </p:cNvSpPr>
          <p:nvPr>
            <p:ph type="title"/>
          </p:nvPr>
        </p:nvSpPr>
        <p:spPr>
          <a:xfrm>
            <a:off x="1221215" y="1232452"/>
            <a:ext cx="4351025" cy="2928731"/>
          </a:xfrm>
        </p:spPr>
        <p:txBody>
          <a:bodyPr>
            <a:normAutofit/>
          </a:bodyPr>
          <a:lstStyle/>
          <a:p>
            <a:br>
              <a:rPr lang="en-GB"/>
            </a:br>
            <a:br>
              <a:rPr lang="en-GB" sz="1800"/>
            </a:br>
            <a:br>
              <a:rPr lang="en-GB"/>
            </a:br>
            <a:endParaRPr lang="en-GB" dirty="0"/>
          </a:p>
        </p:txBody>
      </p:sp>
      <p:sp>
        <p:nvSpPr>
          <p:cNvPr id="4" name="Title 1">
            <a:extLst>
              <a:ext uri="{FF2B5EF4-FFF2-40B4-BE49-F238E27FC236}">
                <a16:creationId xmlns:a16="http://schemas.microsoft.com/office/drawing/2014/main" id="{9506555C-252D-4FB6-B0C8-968A87D709F1}"/>
              </a:ext>
            </a:extLst>
          </p:cNvPr>
          <p:cNvSpPr txBox="1">
            <a:spLocks/>
          </p:cNvSpPr>
          <p:nvPr/>
        </p:nvSpPr>
        <p:spPr bwMode="gray">
          <a:xfrm>
            <a:off x="6873267" y="92765"/>
            <a:ext cx="4351025" cy="4192843"/>
          </a:xfrm>
          <a:prstGeom prst="rect">
            <a:avLst/>
          </a:prstGeom>
        </p:spPr>
        <p:txBody>
          <a:bodyPr vert="horz" lIns="91440" tIns="45720" rIns="91440" bIns="45720" rtlCol="0" anchor="ctr">
            <a:noAutofit/>
          </a:bodyPr>
          <a:lstStyle>
            <a:lvl1pPr algn="l" defTabSz="457200" rtl="0" eaLnBrk="1" latinLnBrk="0" hangingPunct="1">
              <a:spcBef>
                <a:spcPct val="0"/>
              </a:spcBef>
              <a:buNone/>
              <a:defRPr sz="4000" b="0" i="0" kern="1200" cap="none">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sz="1800" dirty="0">
              <a:solidFill>
                <a:schemeClr val="tx1"/>
              </a:solidFill>
            </a:endParaRPr>
          </a:p>
        </p:txBody>
      </p:sp>
      <p:pic>
        <p:nvPicPr>
          <p:cNvPr id="5" name="Picture 4">
            <a:extLst>
              <a:ext uri="{FF2B5EF4-FFF2-40B4-BE49-F238E27FC236}">
                <a16:creationId xmlns:a16="http://schemas.microsoft.com/office/drawing/2014/main" id="{E92D2812-BAE6-411A-92E3-5110DC4DB42A}"/>
              </a:ext>
            </a:extLst>
          </p:cNvPr>
          <p:cNvPicPr>
            <a:picLocks noChangeAspect="1"/>
          </p:cNvPicPr>
          <p:nvPr/>
        </p:nvPicPr>
        <p:blipFill>
          <a:blip r:embed="rId2"/>
          <a:stretch>
            <a:fillRect/>
          </a:stretch>
        </p:blipFill>
        <p:spPr>
          <a:xfrm>
            <a:off x="967708" y="0"/>
            <a:ext cx="9783167" cy="6858000"/>
          </a:xfrm>
          <a:prstGeom prst="rect">
            <a:avLst/>
          </a:prstGeom>
        </p:spPr>
      </p:pic>
    </p:spTree>
    <p:extLst>
      <p:ext uri="{BB962C8B-B14F-4D97-AF65-F5344CB8AC3E}">
        <p14:creationId xmlns:p14="http://schemas.microsoft.com/office/powerpoint/2010/main" val="11967853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249835C-BB3C-DD37-D1D4-BEE245627B15}"/>
              </a:ext>
            </a:extLst>
          </p:cNvPr>
          <p:cNvPicPr>
            <a:picLocks noChangeAspect="1"/>
          </p:cNvPicPr>
          <p:nvPr/>
        </p:nvPicPr>
        <p:blipFill>
          <a:blip r:embed="rId2"/>
          <a:stretch>
            <a:fillRect/>
          </a:stretch>
        </p:blipFill>
        <p:spPr>
          <a:xfrm>
            <a:off x="1188170" y="0"/>
            <a:ext cx="9815660" cy="6858000"/>
          </a:xfrm>
          <a:prstGeom prst="rect">
            <a:avLst/>
          </a:prstGeom>
        </p:spPr>
      </p:pic>
    </p:spTree>
    <p:extLst>
      <p:ext uri="{BB962C8B-B14F-4D97-AF65-F5344CB8AC3E}">
        <p14:creationId xmlns:p14="http://schemas.microsoft.com/office/powerpoint/2010/main" val="28608868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D83D06-E156-4F32-B643-063086D53258}"/>
              </a:ext>
            </a:extLst>
          </p:cNvPr>
          <p:cNvSpPr>
            <a:spLocks noGrp="1"/>
          </p:cNvSpPr>
          <p:nvPr>
            <p:ph type="ctrTitle"/>
          </p:nvPr>
        </p:nvSpPr>
        <p:spPr>
          <a:xfrm>
            <a:off x="3520965" y="1789611"/>
            <a:ext cx="5074395" cy="1134068"/>
          </a:xfrm>
        </p:spPr>
        <p:txBody>
          <a:bodyPr/>
          <a:lstStyle/>
          <a:p>
            <a:r>
              <a:rPr lang="en-GB" dirty="0"/>
              <a:t>Any questions</a:t>
            </a:r>
            <a:r>
              <a:rPr lang="en-GB" dirty="0">
                <a:latin typeface="Arial" pitchFamily="34" charset="0"/>
                <a:cs typeface="Arial" pitchFamily="34" charset="0"/>
              </a:rPr>
              <a:t>?</a:t>
            </a:r>
            <a:endParaRPr lang="en-GB" sz="1800" dirty="0">
              <a:latin typeface="Arial" pitchFamily="34" charset="0"/>
              <a:cs typeface="Arial" pitchFamily="34" charset="0"/>
            </a:endParaRPr>
          </a:p>
        </p:txBody>
      </p:sp>
    </p:spTree>
    <p:extLst>
      <p:ext uri="{BB962C8B-B14F-4D97-AF65-F5344CB8AC3E}">
        <p14:creationId xmlns:p14="http://schemas.microsoft.com/office/powerpoint/2010/main" val="46307656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TM04033919[[fn=Circuit]]</Template>
  <TotalTime>2905</TotalTime>
  <Words>1105</Words>
  <Application>Microsoft Office PowerPoint</Application>
  <PresentationFormat>Widescreen</PresentationFormat>
  <Paragraphs>75</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Trebuchet MS</vt:lpstr>
      <vt:lpstr>Tw Cen MT</vt:lpstr>
      <vt:lpstr>Circuit</vt:lpstr>
      <vt:lpstr>Welcome to year 2</vt:lpstr>
      <vt:lpstr>Our Mission STATEMENT  Growing together within God’s loving family, we support, challenge and inspire each other to become the best that we can be.</vt:lpstr>
      <vt:lpstr>Introductions</vt:lpstr>
      <vt:lpstr>General reminders</vt:lpstr>
      <vt:lpstr>Uniform</vt:lpstr>
      <vt:lpstr>PE</vt:lpstr>
      <vt:lpstr>Class Dojo</vt:lpstr>
      <vt:lpstr>Year 2 Religion</vt:lpstr>
      <vt:lpstr>Year 2 Maths</vt:lpstr>
      <vt:lpstr>Year 2 Reading</vt:lpstr>
      <vt:lpstr>Year 2 Weekly activities</vt:lpstr>
      <vt:lpstr>Homework</vt:lpstr>
      <vt:lpstr>How can you help?</vt:lpstr>
      <vt:lpstr>Assessment</vt:lpstr>
      <vt:lpstr>   </vt:lpstr>
      <vt:lpstr>PowerPoint Presentation</vt:lpstr>
      <vt:lpstr>Any questions?</vt:lpstr>
    </vt:vector>
  </TitlesOfParts>
  <Company>RM Education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dc:title>
  <dc:creator>Alison Ginns</dc:creator>
  <cp:lastModifiedBy>Miss H Fletcher</cp:lastModifiedBy>
  <cp:revision>67</cp:revision>
  <dcterms:created xsi:type="dcterms:W3CDTF">2017-09-12T14:50:05Z</dcterms:created>
  <dcterms:modified xsi:type="dcterms:W3CDTF">2025-09-09T11:31:48Z</dcterms:modified>
</cp:coreProperties>
</file>