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64" r:id="rId4"/>
    <p:sldId id="273" r:id="rId5"/>
    <p:sldId id="267" r:id="rId6"/>
    <p:sldId id="266" r:id="rId7"/>
    <p:sldId id="278" r:id="rId8"/>
    <p:sldId id="27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6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910359-744F-456D-9B37-E7A220F23EAE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2E22C-F79B-4CBE-A7A8-E4C3122E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306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pPr/>
              <a:t>10/12/2022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teach.classdojo.com/#/classes/5f4fa12deb93da0d78503b4e/point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903" y="962804"/>
            <a:ext cx="2892762" cy="266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34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5FAAF-A1FD-4D61-BDA0-E699CBEA05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5285" y="2139490"/>
            <a:ext cx="8825658" cy="2677648"/>
          </a:xfrm>
        </p:spPr>
        <p:txBody>
          <a:bodyPr/>
          <a:lstStyle/>
          <a:p>
            <a:pPr algn="ctr"/>
            <a:r>
              <a:rPr lang="en-GB" sz="3600" dirty="0"/>
              <a:t>Growing together within God’s loving family, we support, challenge and inspire each other to become the best that we can be.</a:t>
            </a:r>
          </a:p>
        </p:txBody>
      </p:sp>
    </p:spTree>
    <p:extLst>
      <p:ext uri="{BB962C8B-B14F-4D97-AF65-F5344CB8AC3E}">
        <p14:creationId xmlns:p14="http://schemas.microsoft.com/office/powerpoint/2010/main" val="208101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46FB4-58D4-4425-AD60-30B42ADB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Spiritual, moral, social and cultural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0B716-6D7F-47DF-9505-638A1BBD2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015014"/>
          </a:xfrm>
        </p:spPr>
        <p:txBody>
          <a:bodyPr>
            <a:normAutofit/>
          </a:bodyPr>
          <a:lstStyle/>
          <a:p>
            <a:r>
              <a:rPr lang="en-GB" sz="2400" dirty="0"/>
              <a:t>Importance of our health and well-being in order to have the capacity to make the right choices and work at our best level</a:t>
            </a:r>
          </a:p>
          <a:p>
            <a:r>
              <a:rPr lang="en-GB" sz="2400" dirty="0"/>
              <a:t>Positive reinforcement policy</a:t>
            </a:r>
          </a:p>
          <a:p>
            <a:r>
              <a:rPr lang="en-GB" sz="2400" dirty="0"/>
              <a:t>Reflection times where needed to support children in understanding appropriate behaviour</a:t>
            </a:r>
          </a:p>
          <a:p>
            <a:r>
              <a:rPr lang="en-GB" sz="2400" dirty="0"/>
              <a:t>Our behaviour links to the beatitudes</a:t>
            </a:r>
          </a:p>
          <a:p>
            <a:r>
              <a:rPr lang="en-GB" sz="2400" dirty="0"/>
              <a:t>Mrs Bolton drop in sessions for children and parents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1587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C4C92-C508-441E-9160-E4BD8222D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Good to be green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49165-4BD3-41C2-B06E-89F0B98A7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Our daily reward system for following the Golden Rules and showing God’s love to one another.</a:t>
            </a:r>
          </a:p>
          <a:p>
            <a:r>
              <a:rPr lang="en-GB" sz="2400" dirty="0"/>
              <a:t>Golden time and our reward assembly is on a Friday to celebrate the achievements of the week.</a:t>
            </a:r>
          </a:p>
          <a:p>
            <a:r>
              <a:rPr lang="en-GB" sz="2400" dirty="0"/>
              <a:t>Classroom daily rewards – Class Dojo points leading to bingo tickets</a:t>
            </a:r>
          </a:p>
          <a:p>
            <a:r>
              <a:rPr lang="en-GB" sz="2400" dirty="0"/>
              <a:t>Star of the Day</a:t>
            </a:r>
          </a:p>
          <a:p>
            <a:r>
              <a:rPr lang="en-GB" sz="2400" dirty="0">
                <a:hlinkClick r:id="rId2"/>
              </a:rPr>
              <a:t>ClassDojo for Teachers</a:t>
            </a:r>
            <a:r>
              <a:rPr lang="en-GB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265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6949D-D810-42CC-8376-A8CED1E80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the fantastic work of your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812D2-3A42-4470-B266-2CCC4C6AD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Sharing of great work in assembly</a:t>
            </a:r>
          </a:p>
          <a:p>
            <a:r>
              <a:rPr lang="en-GB" sz="2400" dirty="0"/>
              <a:t>Work for the working walls</a:t>
            </a:r>
          </a:p>
          <a:p>
            <a:r>
              <a:rPr lang="en-GB" sz="2400" dirty="0"/>
              <a:t>Wall of Fame</a:t>
            </a:r>
          </a:p>
          <a:p>
            <a:r>
              <a:rPr lang="en-GB" sz="2400" dirty="0"/>
              <a:t>Head teacher awards</a:t>
            </a:r>
          </a:p>
          <a:p>
            <a:r>
              <a:rPr lang="en-GB" sz="2400" dirty="0"/>
              <a:t>Sharing news with parents – phone call home</a:t>
            </a:r>
          </a:p>
          <a:p>
            <a:r>
              <a:rPr lang="en-GB" sz="2400" dirty="0"/>
              <a:t>Website</a:t>
            </a:r>
          </a:p>
          <a:p>
            <a:r>
              <a:rPr lang="en-GB" sz="2400" dirty="0"/>
              <a:t>Twitter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748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87F1B-6F2D-4754-B0A0-FE43EDAE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 Weekly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87894-A8E5-4DFD-B4E8-29E40F7CB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797300"/>
          </a:xfrm>
        </p:spPr>
        <p:txBody>
          <a:bodyPr>
            <a:normAutofit/>
          </a:bodyPr>
          <a:lstStyle/>
          <a:p>
            <a:pPr>
              <a:buNone/>
            </a:pPr>
            <a:endParaRPr lang="en-GB" b="1" dirty="0"/>
          </a:p>
          <a:p>
            <a:r>
              <a:rPr lang="en-GB" sz="2400" dirty="0"/>
              <a:t>Spellings each Friday - Spelling words will be a mix of words from the year 5/6 spelling list and spelling rules</a:t>
            </a:r>
          </a:p>
          <a:p>
            <a:r>
              <a:rPr lang="en-GB" sz="2400" dirty="0"/>
              <a:t>Reading every night</a:t>
            </a:r>
          </a:p>
          <a:p>
            <a:r>
              <a:rPr lang="en-GB" sz="2400" dirty="0"/>
              <a:t>English and Maths homework – given Friday and returned on Tuesday</a:t>
            </a:r>
          </a:p>
          <a:p>
            <a:r>
              <a:rPr lang="en-GB" sz="2400" dirty="0"/>
              <a:t>Reinforces the learning from the week</a:t>
            </a:r>
          </a:p>
          <a:p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56573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846809-330E-4BD5-8410-32168030E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7" y="2323147"/>
            <a:ext cx="11884343" cy="407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77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83D06-E156-4F32-B643-063086D532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Any questions?</a:t>
            </a:r>
            <a:br>
              <a:rPr lang="en-GB" dirty="0"/>
            </a:br>
            <a:br>
              <a:rPr lang="en-GB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630765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1817</TotalTime>
  <Words>230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Ion Boardroom</vt:lpstr>
      <vt:lpstr>Welcome to year 6</vt:lpstr>
      <vt:lpstr>Growing together within God’s loving family, we support, challenge and inspire each other to become the best that we can be.</vt:lpstr>
      <vt:lpstr>Spiritual, moral, social and cultural development </vt:lpstr>
      <vt:lpstr>Good to be green</vt:lpstr>
      <vt:lpstr>Sharing the fantastic work of your children</vt:lpstr>
      <vt:lpstr>Year 6 Weekly Homework</vt:lpstr>
      <vt:lpstr>SATs</vt:lpstr>
      <vt:lpstr>Any questions?  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Mrs K. Hannon</dc:creator>
  <cp:lastModifiedBy>Mrs S Reid</cp:lastModifiedBy>
  <cp:revision>33</cp:revision>
  <dcterms:created xsi:type="dcterms:W3CDTF">2017-09-12T14:50:05Z</dcterms:created>
  <dcterms:modified xsi:type="dcterms:W3CDTF">2022-10-13T07:37:08Z</dcterms:modified>
</cp:coreProperties>
</file>