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0"/>
  </p:notesMasterIdLst>
  <p:sldIdLst>
    <p:sldId id="256" r:id="rId2"/>
    <p:sldId id="263" r:id="rId3"/>
    <p:sldId id="264" r:id="rId4"/>
    <p:sldId id="273" r:id="rId5"/>
    <p:sldId id="267" r:id="rId6"/>
    <p:sldId id="266" r:id="rId7"/>
    <p:sldId id="278" r:id="rId8"/>
    <p:sldId id="27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68" d="100"/>
          <a:sy n="68" d="100"/>
        </p:scale>
        <p:origin x="54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910359-744F-456D-9B37-E7A220F23EAE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52E22C-F79B-4CBE-A7A8-E4C3122E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306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pPr/>
              <a:t>9/7/2023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7903" y="962804"/>
            <a:ext cx="2892762" cy="2661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334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5FAAF-A1FD-4D61-BDA0-E699CBEA05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45285" y="2139490"/>
            <a:ext cx="8825658" cy="2677648"/>
          </a:xfrm>
        </p:spPr>
        <p:txBody>
          <a:bodyPr/>
          <a:lstStyle/>
          <a:p>
            <a:pPr algn="ctr"/>
            <a:r>
              <a:rPr lang="en-GB" sz="3600" dirty="0"/>
              <a:t>Growing together within God’s loving family, we support, challenge and inspire each other to become the best that we can be.</a:t>
            </a:r>
          </a:p>
        </p:txBody>
      </p:sp>
    </p:spTree>
    <p:extLst>
      <p:ext uri="{BB962C8B-B14F-4D97-AF65-F5344CB8AC3E}">
        <p14:creationId xmlns:p14="http://schemas.microsoft.com/office/powerpoint/2010/main" val="20810114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46FB4-58D4-4425-AD60-30B42ADBE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Spiritual, moral, social and cultural development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50B716-6D7F-47DF-9505-638A1BBD2E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4015014"/>
          </a:xfrm>
        </p:spPr>
        <p:txBody>
          <a:bodyPr>
            <a:normAutofit/>
          </a:bodyPr>
          <a:lstStyle/>
          <a:p>
            <a:r>
              <a:rPr lang="en-GB" sz="2400" dirty="0"/>
              <a:t>Importance of our health and well-being in order to have the capacity to make the right choices and work at our best level</a:t>
            </a:r>
          </a:p>
          <a:p>
            <a:r>
              <a:rPr lang="en-GB" sz="2400" dirty="0"/>
              <a:t>Positive reinforcement policy</a:t>
            </a:r>
          </a:p>
          <a:p>
            <a:r>
              <a:rPr lang="en-GB" sz="2400" dirty="0"/>
              <a:t>Reflection times where needed to support children in understanding appropriate behaviour</a:t>
            </a:r>
          </a:p>
          <a:p>
            <a:r>
              <a:rPr lang="en-GB" sz="2400" dirty="0"/>
              <a:t>Our behaviour links to the beatitudes</a:t>
            </a:r>
          </a:p>
          <a:p>
            <a:r>
              <a:rPr lang="en-GB" sz="2400" dirty="0"/>
              <a:t>Mrs Bolton drop in sessions for children and parents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1587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C4C92-C508-441E-9160-E4BD8222D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rewards: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49165-4BD3-41C2-B06E-89F0B98A71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/>
              <a:t>Our daily reward system for following the Golden Rules and showing God’s love to one another.</a:t>
            </a:r>
          </a:p>
          <a:p>
            <a:r>
              <a:rPr lang="en-GB" sz="2400" dirty="0"/>
              <a:t>Golden time and our reward assembly is on a Friday to celebrate the achievements of the week.</a:t>
            </a:r>
          </a:p>
          <a:p>
            <a:r>
              <a:rPr lang="en-GB" sz="2400" dirty="0"/>
              <a:t>Golden time minutes are earned daily </a:t>
            </a:r>
          </a:p>
          <a:p>
            <a:r>
              <a:rPr lang="en-GB" sz="2400" dirty="0"/>
              <a:t>Classroom daily rewards – Class Dojo points leading to bingo tickets</a:t>
            </a:r>
          </a:p>
          <a:p>
            <a:r>
              <a:rPr lang="en-GB" sz="2400" dirty="0"/>
              <a:t>Star of the Day</a:t>
            </a:r>
          </a:p>
        </p:txBody>
      </p:sp>
    </p:spTree>
    <p:extLst>
      <p:ext uri="{BB962C8B-B14F-4D97-AF65-F5344CB8AC3E}">
        <p14:creationId xmlns:p14="http://schemas.microsoft.com/office/powerpoint/2010/main" val="1022650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6949D-D810-42CC-8376-A8CED1E80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Sharing the fantastic work of your children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3812D2-3A42-4470-B266-2CCC4C6AD6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Sharing of great work in assembly</a:t>
            </a:r>
          </a:p>
          <a:p>
            <a:r>
              <a:rPr lang="en-GB" sz="2400" dirty="0"/>
              <a:t>Work for the working walls</a:t>
            </a:r>
          </a:p>
          <a:p>
            <a:r>
              <a:rPr lang="en-GB" sz="2400" dirty="0"/>
              <a:t>Wall of Fame</a:t>
            </a:r>
          </a:p>
          <a:p>
            <a:r>
              <a:rPr lang="en-GB" sz="2400" dirty="0"/>
              <a:t>Head teacher awards</a:t>
            </a:r>
          </a:p>
          <a:p>
            <a:r>
              <a:rPr lang="en-GB" sz="2400" dirty="0"/>
              <a:t>Sharing news with parents – phone call home</a:t>
            </a:r>
          </a:p>
          <a:p>
            <a:r>
              <a:rPr lang="en-GB" sz="2400" dirty="0"/>
              <a:t>Website</a:t>
            </a:r>
          </a:p>
          <a:p>
            <a:r>
              <a:rPr lang="en-GB" sz="2400" dirty="0"/>
              <a:t>Twitter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4748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87F1B-6F2D-4754-B0A0-FE43EDAE6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6 Weekly 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87894-A8E5-4DFD-B4E8-29E40F7CB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797300"/>
          </a:xfrm>
        </p:spPr>
        <p:txBody>
          <a:bodyPr>
            <a:normAutofit/>
          </a:bodyPr>
          <a:lstStyle/>
          <a:p>
            <a:pPr>
              <a:buNone/>
            </a:pPr>
            <a:endParaRPr lang="en-GB" b="1" dirty="0"/>
          </a:p>
          <a:p>
            <a:r>
              <a:rPr lang="en-GB" sz="2400" dirty="0"/>
              <a:t>Spellings each Friday - Spelling words will be a mix of words from the year 5/6 spelling list and spelling rules</a:t>
            </a:r>
          </a:p>
          <a:p>
            <a:r>
              <a:rPr lang="en-GB" sz="2400" dirty="0"/>
              <a:t>Reading every night (25 pages +) – reading records to be signed each night by either the parent or child</a:t>
            </a:r>
          </a:p>
          <a:p>
            <a:r>
              <a:rPr lang="en-GB" sz="2400" dirty="0"/>
              <a:t>Homework – given Friday and returned on Tuesday – in either homework book or Google Classroom</a:t>
            </a:r>
          </a:p>
          <a:p>
            <a:r>
              <a:rPr lang="en-GB" sz="2400" dirty="0"/>
              <a:t>Reinforces the learning from the week</a:t>
            </a:r>
          </a:p>
          <a:p>
            <a:endParaRPr lang="en-GB" dirty="0"/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3565736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6ED5AD-32D8-4EC9-A847-117580720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9436" y="2338672"/>
            <a:ext cx="9073128" cy="427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377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D83D06-E156-4F32-B643-063086D532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Any questions?</a:t>
            </a:r>
            <a:br>
              <a:rPr lang="en-GB" dirty="0"/>
            </a:br>
            <a:br>
              <a:rPr lang="en-GB" dirty="0"/>
            </a:b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630765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1824</TotalTime>
  <Words>255</Words>
  <Application>Microsoft Office PowerPoint</Application>
  <PresentationFormat>Widescreen</PresentationFormat>
  <Paragraphs>30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 3</vt:lpstr>
      <vt:lpstr>Ion Boardroom</vt:lpstr>
      <vt:lpstr>Welcome to year 6</vt:lpstr>
      <vt:lpstr>Growing together within God’s loving family, we support, challenge and inspire each other to become the best that we can be.</vt:lpstr>
      <vt:lpstr>Spiritual, moral, social and cultural development </vt:lpstr>
      <vt:lpstr>Our rewards:</vt:lpstr>
      <vt:lpstr>Sharing the fantastic work of your children</vt:lpstr>
      <vt:lpstr>Year 6 Weekly Homework</vt:lpstr>
      <vt:lpstr>SATs</vt:lpstr>
      <vt:lpstr>Any questions?  </vt:lpstr>
    </vt:vector>
  </TitlesOfParts>
  <Company>RM Education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Mrs K. Hannon</dc:creator>
  <cp:lastModifiedBy>Reid, Samantha</cp:lastModifiedBy>
  <cp:revision>34</cp:revision>
  <dcterms:created xsi:type="dcterms:W3CDTF">2017-09-12T14:50:05Z</dcterms:created>
  <dcterms:modified xsi:type="dcterms:W3CDTF">2023-09-07T15:04:43Z</dcterms:modified>
</cp:coreProperties>
</file>