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6e6219b31a_1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6e6219b31a_1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6e6219b31a_1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6e6219b31a_1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6f50671146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6f50671146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6f50671146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6f50671146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BFBFBF"/>
            </a:gs>
            <a:gs pos="100000">
              <a:srgbClr val="737373"/>
            </a:gs>
          </a:gsLst>
          <a:lin ang="5400012" scaled="0"/>
        </a:gra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/>
              <a:t>Black History Month</a:t>
            </a:r>
            <a:endParaRPr u="sng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Vittoria Sordo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725075"/>
            <a:ext cx="2128225" cy="241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15297" y="2571750"/>
            <a:ext cx="1728704" cy="2570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BFBFBF"/>
            </a:gs>
            <a:gs pos="100000">
              <a:srgbClr val="737373"/>
            </a:gs>
          </a:gsLst>
          <a:lin ang="5400012" scaled="0"/>
        </a:gra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/>
              <a:t>The Ivory Bangle Lady</a:t>
            </a:r>
            <a:endParaRPr u="sng"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The Ivory Bangle Lady was discovered in 1901 in a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Roman burial site on Sycamore Terrace.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She had one of the richest graves and was buried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In a stone coffin with </a:t>
            </a:r>
            <a:r>
              <a:rPr lang="en">
                <a:solidFill>
                  <a:schemeClr val="dk1"/>
                </a:solidFill>
              </a:rPr>
              <a:t>luxury goods.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She was found wearing bangles made of Ivory from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Central Africa and ashby jet.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3088" y="1152475"/>
            <a:ext cx="3009213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BFBFBF"/>
            </a:gs>
            <a:gs pos="100000">
              <a:srgbClr val="737373"/>
            </a:gs>
          </a:gsLst>
          <a:lin ang="5400012" scaled="0"/>
        </a:grad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0"/>
            <a:ext cx="8520600" cy="514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Scientific research found she was between 18-23 years with a mixture of black and white ancestral traits.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It is surmised that the Ivory Bangle Lady was of North African descent and may have migrated to York from somewhere warmer, possibly the </a:t>
            </a:r>
            <a:r>
              <a:rPr lang="en">
                <a:solidFill>
                  <a:schemeClr val="dk1"/>
                </a:solidFill>
              </a:rPr>
              <a:t>Mediterranean.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The skeleton and the grave goods of the Ivory Bangle Lady are on display in the Yorkshire Museum (pictured)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9400" y="1967525"/>
            <a:ext cx="4234598" cy="3175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310575"/>
            <a:ext cx="4406775" cy="283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BFBFBF"/>
            </a:gs>
            <a:gs pos="100000">
              <a:srgbClr val="737373"/>
            </a:gs>
          </a:gsLst>
          <a:lin ang="5400012" scaled="0"/>
        </a:grad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u="sng"/>
              <a:t>John Blanke</a:t>
            </a:r>
            <a:endParaRPr i="1" u="sng"/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John Blanke was a musician of african descent in London in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The early 16th century, who probably came to England as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One of the african attendants of Catherine of Aragon in 1501.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He is one of the earliest recorded black people in United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</a:rPr>
              <a:t>Kingdom after the roman period.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99357" y="1152475"/>
            <a:ext cx="2232943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BFBFBF"/>
            </a:gs>
            <a:gs pos="100000">
              <a:srgbClr val="737373"/>
            </a:gs>
          </a:gsLst>
          <a:lin ang="5400012" scaled="0"/>
        </a:gra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