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0266F4F-F59D-4AA1-B965-254BFE44DA5A}">
  <a:tblStyle styleId="{A0266F4F-F59D-4AA1-B965-254BFE44DA5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2" d="100"/>
          <a:sy n="92" d="100"/>
        </p:scale>
        <p:origin x="75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2961519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790456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a795dbb7e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a795dbb7e6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326377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a795dbb7e6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a795dbb7e6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221569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a795dbb7e6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a795dbb7e6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48201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a795dbb7e6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a795dbb7e6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404579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a795dbb7e6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a795dbb7e6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751041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a795dbb7e6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a795dbb7e6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065761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a795dbb7e6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a795dbb7e6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868549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Alfred the Great Quiz</a:t>
            </a:r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183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Designed by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Hanna Holda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            </a:t>
            </a:r>
            <a:r>
              <a:rPr lang="en">
                <a:solidFill>
                  <a:srgbClr val="FF0000"/>
                </a:solidFill>
              </a:rPr>
              <a:t>Q=Question                            </a:t>
            </a:r>
            <a:r>
              <a:rPr lang="en">
                <a:solidFill>
                  <a:srgbClr val="00FF00"/>
                </a:solidFill>
              </a:rPr>
              <a:t>A=Answer</a:t>
            </a:r>
            <a:endParaRPr>
              <a:solidFill>
                <a:srgbClr val="00F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112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0000"/>
                </a:solidFill>
              </a:rPr>
              <a:t>Q: </a:t>
            </a:r>
            <a:r>
              <a:rPr lang="en">
                <a:solidFill>
                  <a:srgbClr val="000000"/>
                </a:solidFill>
              </a:rPr>
              <a:t>When was King Alfred the great crowned as king </a:t>
            </a:r>
            <a:endParaRPr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000000"/>
                </a:solidFill>
              </a:rPr>
              <a:t>Put the circle on the answer you think is correct</a:t>
            </a:r>
            <a:endParaRPr sz="2400">
              <a:solidFill>
                <a:srgbClr val="000000"/>
              </a:solidFill>
            </a:endParaRPr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311700" y="1566575"/>
            <a:ext cx="8520600" cy="357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</a:rPr>
              <a:t>Is it </a:t>
            </a:r>
            <a:endParaRPr sz="2300">
              <a:solidFill>
                <a:schemeClr val="dk1"/>
              </a:solidFill>
            </a:endParaRPr>
          </a:p>
          <a:p>
            <a:pPr marL="0" lvl="0" indent="0" algn="just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</a:rPr>
              <a:t>A)AD798                         B)AD871                          C)AD873</a:t>
            </a:r>
            <a:endParaRPr sz="2300">
              <a:solidFill>
                <a:schemeClr val="dk1"/>
              </a:solidFill>
            </a:endParaRPr>
          </a:p>
          <a:p>
            <a:pPr marL="0" lvl="0" indent="0" algn="just" rtl="0">
              <a:spcBef>
                <a:spcPts val="1600"/>
              </a:spcBef>
              <a:spcAft>
                <a:spcPts val="0"/>
              </a:spcAft>
              <a:buNone/>
            </a:pPr>
            <a:endParaRPr sz="2300">
              <a:solidFill>
                <a:schemeClr val="dk1"/>
              </a:solidFill>
            </a:endParaRPr>
          </a:p>
          <a:p>
            <a:pPr marL="0" lvl="0" indent="0" algn="just" rtl="0">
              <a:spcBef>
                <a:spcPts val="1600"/>
              </a:spcBef>
              <a:spcAft>
                <a:spcPts val="0"/>
              </a:spcAft>
              <a:buNone/>
            </a:pPr>
            <a:endParaRPr sz="2300">
              <a:solidFill>
                <a:schemeClr val="dk1"/>
              </a:solidFill>
            </a:endParaRPr>
          </a:p>
          <a:p>
            <a:pPr marL="0" lvl="0" indent="0" algn="just" rtl="0">
              <a:spcBef>
                <a:spcPts val="1600"/>
              </a:spcBef>
              <a:spcAft>
                <a:spcPts val="0"/>
              </a:spcAft>
              <a:buNone/>
            </a:pPr>
            <a:endParaRPr sz="2300">
              <a:solidFill>
                <a:schemeClr val="dk1"/>
              </a:solidFill>
            </a:endParaRPr>
          </a:p>
          <a:p>
            <a:pPr marL="0" lvl="0" indent="0" algn="just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100">
                <a:solidFill>
                  <a:srgbClr val="00FF00"/>
                </a:solidFill>
              </a:rPr>
              <a:t>A : </a:t>
            </a:r>
            <a:r>
              <a:rPr lang="en" sz="1100">
                <a:solidFill>
                  <a:srgbClr val="000000"/>
                </a:solidFill>
              </a:rPr>
              <a:t>B</a:t>
            </a:r>
            <a:endParaRPr sz="1100">
              <a:solidFill>
                <a:srgbClr val="000000"/>
              </a:solidFill>
            </a:endParaRPr>
          </a:p>
        </p:txBody>
      </p:sp>
      <p:sp>
        <p:nvSpPr>
          <p:cNvPr id="62" name="Google Shape;62;p14"/>
          <p:cNvSpPr/>
          <p:nvPr/>
        </p:nvSpPr>
        <p:spPr>
          <a:xfrm>
            <a:off x="2936352" y="2890783"/>
            <a:ext cx="2252700" cy="22527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reflection stA="0" endPos="2971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p14"/>
          <p:cNvSpPr/>
          <p:nvPr/>
        </p:nvSpPr>
        <p:spPr>
          <a:xfrm>
            <a:off x="0" y="4218900"/>
            <a:ext cx="997500" cy="924600"/>
          </a:xfrm>
          <a:prstGeom prst="wave">
            <a:avLst>
              <a:gd name="adj1" fmla="val 12500"/>
              <a:gd name="adj2" fmla="val 0"/>
            </a:avLst>
          </a:prstGeom>
          <a:solidFill>
            <a:schemeClr val="accent5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107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0000"/>
                </a:solidFill>
              </a:rPr>
              <a:t>Q: </a:t>
            </a:r>
            <a:r>
              <a:rPr lang="en">
                <a:solidFill>
                  <a:srgbClr val="000000"/>
                </a:solidFill>
              </a:rPr>
              <a:t>What part of England did Alfred own  </a:t>
            </a:r>
            <a:endParaRPr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000000"/>
                </a:solidFill>
              </a:rPr>
              <a:t>Put the circle on the correct answer</a:t>
            </a:r>
            <a:endParaRPr sz="2400">
              <a:solidFill>
                <a:srgbClr val="000000"/>
              </a:solidFill>
            </a:endParaRPr>
          </a:p>
        </p:txBody>
      </p:sp>
      <p:sp>
        <p:nvSpPr>
          <p:cNvPr id="69" name="Google Shape;69;p15"/>
          <p:cNvSpPr txBox="1">
            <a:spLocks noGrp="1"/>
          </p:cNvSpPr>
          <p:nvPr>
            <p:ph type="body" idx="1"/>
          </p:nvPr>
        </p:nvSpPr>
        <p:spPr>
          <a:xfrm>
            <a:off x="104350" y="1378950"/>
            <a:ext cx="8727900" cy="376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</a:rPr>
              <a:t>Is it </a:t>
            </a:r>
            <a:endParaRPr sz="23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</a:rPr>
              <a:t>A)Wessex                      B)Danelaw</a:t>
            </a:r>
            <a:endParaRPr sz="23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3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3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3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100">
                <a:solidFill>
                  <a:srgbClr val="00FF00"/>
                </a:solidFill>
              </a:rPr>
              <a:t>A: </a:t>
            </a:r>
            <a:r>
              <a:rPr lang="en" sz="1100">
                <a:solidFill>
                  <a:srgbClr val="000000"/>
                </a:solidFill>
              </a:rPr>
              <a:t>A</a:t>
            </a:r>
            <a:endParaRPr sz="1100">
              <a:solidFill>
                <a:srgbClr val="000000"/>
              </a:solidFill>
            </a:endParaRPr>
          </a:p>
        </p:txBody>
      </p:sp>
      <p:sp>
        <p:nvSpPr>
          <p:cNvPr id="70" name="Google Shape;70;p15"/>
          <p:cNvSpPr/>
          <p:nvPr/>
        </p:nvSpPr>
        <p:spPr>
          <a:xfrm>
            <a:off x="3244244" y="2890638"/>
            <a:ext cx="2252700" cy="22527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reflection stA="0" endPos="2971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" name="Google Shape;71;p15"/>
          <p:cNvSpPr/>
          <p:nvPr/>
        </p:nvSpPr>
        <p:spPr>
          <a:xfrm>
            <a:off x="0" y="4162380"/>
            <a:ext cx="970200" cy="799200"/>
          </a:xfrm>
          <a:prstGeom prst="wave">
            <a:avLst>
              <a:gd name="adj1" fmla="val 12500"/>
              <a:gd name="adj2" fmla="val 0"/>
            </a:avLst>
          </a:prstGeom>
          <a:solidFill>
            <a:schemeClr val="accent5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0000"/>
                </a:solidFill>
              </a:rPr>
              <a:t>Q: </a:t>
            </a:r>
            <a:r>
              <a:rPr lang="en"/>
              <a:t>Put a tick on the questions you think are correct</a:t>
            </a:r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body" idx="1"/>
          </p:nvPr>
        </p:nvSpPr>
        <p:spPr>
          <a:xfrm>
            <a:off x="311700" y="1017725"/>
            <a:ext cx="8520600" cy="412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</a:rPr>
              <a:t>True or false</a:t>
            </a:r>
            <a:endParaRPr sz="24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500">
                <a:solidFill>
                  <a:srgbClr val="00FF00"/>
                </a:solidFill>
              </a:rPr>
              <a:t>A:</a:t>
            </a:r>
            <a:r>
              <a:rPr lang="en" sz="1500">
                <a:solidFill>
                  <a:srgbClr val="000000"/>
                </a:solidFill>
              </a:rPr>
              <a:t> true, false</a:t>
            </a:r>
            <a:endParaRPr sz="1500">
              <a:solidFill>
                <a:srgbClr val="000000"/>
              </a:solidFill>
            </a:endParaRPr>
          </a:p>
        </p:txBody>
      </p:sp>
      <p:graphicFrame>
        <p:nvGraphicFramePr>
          <p:cNvPr id="78" name="Google Shape;78;p16"/>
          <p:cNvGraphicFramePr/>
          <p:nvPr/>
        </p:nvGraphicFramePr>
        <p:xfrm>
          <a:off x="3330600" y="26867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{A0266F4F-F59D-4AA1-B965-254BFE44DA5A}</a:tableStyleId>
              </a:tblPr>
              <a:tblGrid>
                <a:gridCol w="1536975"/>
                <a:gridCol w="1536975"/>
                <a:gridCol w="1536975"/>
              </a:tblGrid>
              <a:tr h="886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/>
                        <a:t>Was king Alfred religious</a:t>
                      </a:r>
                      <a:endParaRPr sz="1800"/>
                    </a:p>
                  </a:txBody>
                  <a:tcPr marL="91425" marR="91425" marT="91425" marB="91425">
                    <a:lnL w="9525" cap="flat" cmpd="sng">
                      <a:solidFill>
                        <a:srgbClr val="FF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00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FF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00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FF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00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  <a:tr h="886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/>
                        <a:t>Alfred didn't memorize his mother's book</a:t>
                      </a:r>
                      <a:endParaRPr sz="1800"/>
                    </a:p>
                  </a:txBody>
                  <a:tcPr marL="91425" marR="91425" marT="91425" marB="91425">
                    <a:lnL w="9525" cap="flat" cmpd="sng">
                      <a:solidFill>
                        <a:srgbClr val="FF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00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FF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00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FF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00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9" name="Google Shape;79;p16"/>
          <p:cNvSpPr/>
          <p:nvPr/>
        </p:nvSpPr>
        <p:spPr>
          <a:xfrm>
            <a:off x="6279225" y="1450975"/>
            <a:ext cx="1662300" cy="1235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FF00FF"/>
            </a:solidFill>
            <a:prstDash val="solid"/>
            <a:round/>
            <a:headEnd type="none" w="sm" len="sm"/>
            <a:tailEnd type="none" w="sm" len="sm"/>
          </a:ln>
          <a:effectLst>
            <a:reflection stA="0" endPos="2971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600"/>
              <a:t>False</a:t>
            </a:r>
            <a:endParaRPr sz="4600"/>
          </a:p>
        </p:txBody>
      </p:sp>
      <p:sp>
        <p:nvSpPr>
          <p:cNvPr id="80" name="Google Shape;80;p16"/>
          <p:cNvSpPr/>
          <p:nvPr/>
        </p:nvSpPr>
        <p:spPr>
          <a:xfrm>
            <a:off x="4867575" y="1450972"/>
            <a:ext cx="1366800" cy="1235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FF00FF"/>
            </a:solidFill>
            <a:prstDash val="solid"/>
            <a:round/>
            <a:headEnd type="none" w="sm" len="sm"/>
            <a:tailEnd type="none" w="sm" len="sm"/>
          </a:ln>
          <a:effectLst>
            <a:reflection stA="0" endPos="2971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600"/>
              <a:t>True</a:t>
            </a:r>
            <a:endParaRPr sz="4600"/>
          </a:p>
        </p:txBody>
      </p:sp>
      <p:sp>
        <p:nvSpPr>
          <p:cNvPr id="81" name="Google Shape;81;p16"/>
          <p:cNvSpPr/>
          <p:nvPr/>
        </p:nvSpPr>
        <p:spPr>
          <a:xfrm>
            <a:off x="311700" y="4132325"/>
            <a:ext cx="1248600" cy="1011300"/>
          </a:xfrm>
          <a:prstGeom prst="wave">
            <a:avLst>
              <a:gd name="adj1" fmla="val 12500"/>
              <a:gd name="adj2" fmla="val 0"/>
            </a:avLst>
          </a:prstGeom>
          <a:solidFill>
            <a:schemeClr val="accent5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933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0000"/>
                </a:solidFill>
              </a:rPr>
              <a:t>Q: </a:t>
            </a:r>
            <a:r>
              <a:rPr lang="en">
                <a:solidFill>
                  <a:srgbClr val="000000"/>
                </a:solidFill>
              </a:rPr>
              <a:t>Did king Alfred burn the cowherd's wife’s cakes</a:t>
            </a:r>
            <a:endParaRPr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00"/>
                </a:solidFill>
              </a:rPr>
              <a:t>Tick the correct answer</a:t>
            </a:r>
            <a:endParaRPr>
              <a:solidFill>
                <a:srgbClr val="000000"/>
              </a:solidFill>
            </a:endParaRPr>
          </a:p>
        </p:txBody>
      </p:sp>
      <p:sp>
        <p:nvSpPr>
          <p:cNvPr id="87" name="Google Shape;87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</a:endParaRPr>
          </a:p>
          <a:p>
            <a:pPr marL="0" lvl="0" indent="0" algn="just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</a:rPr>
              <a:t>                True                                     False</a:t>
            </a:r>
            <a:endParaRPr sz="2400">
              <a:solidFill>
                <a:schemeClr val="dk1"/>
              </a:solidFill>
            </a:endParaRPr>
          </a:p>
          <a:p>
            <a:pPr marL="0" lvl="0" indent="0" algn="just" rtl="0">
              <a:spcBef>
                <a:spcPts val="160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</a:endParaRPr>
          </a:p>
          <a:p>
            <a:pPr marL="0" lvl="0" indent="0" algn="just" rtl="0">
              <a:spcBef>
                <a:spcPts val="1600"/>
              </a:spcBef>
              <a:spcAft>
                <a:spcPts val="0"/>
              </a:spcAft>
              <a:buNone/>
            </a:pPr>
            <a:endParaRPr sz="1300">
              <a:solidFill>
                <a:schemeClr val="dk1"/>
              </a:solidFill>
            </a:endParaRPr>
          </a:p>
          <a:p>
            <a:pPr marL="0" lvl="0" indent="0" algn="just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300">
                <a:solidFill>
                  <a:srgbClr val="00FF00"/>
                </a:solidFill>
              </a:rPr>
              <a:t>A: </a:t>
            </a:r>
            <a:r>
              <a:rPr lang="en" sz="1300">
                <a:solidFill>
                  <a:srgbClr val="000000"/>
                </a:solidFill>
              </a:rPr>
              <a:t>true</a:t>
            </a:r>
            <a:endParaRPr sz="1300">
              <a:solidFill>
                <a:srgbClr val="000000"/>
              </a:solidFill>
            </a:endParaRPr>
          </a:p>
        </p:txBody>
      </p:sp>
      <p:sp>
        <p:nvSpPr>
          <p:cNvPr id="88" name="Google Shape;88;p17"/>
          <p:cNvSpPr/>
          <p:nvPr/>
        </p:nvSpPr>
        <p:spPr>
          <a:xfrm>
            <a:off x="1208459" y="1378379"/>
            <a:ext cx="2066075" cy="1886700"/>
          </a:xfrm>
          <a:prstGeom prst="flowChartExtra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reflection stA="0" endPos="2971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17"/>
          <p:cNvSpPr/>
          <p:nvPr/>
        </p:nvSpPr>
        <p:spPr>
          <a:xfrm>
            <a:off x="4741350" y="1378375"/>
            <a:ext cx="2258050" cy="1886700"/>
          </a:xfrm>
          <a:prstGeom prst="flowChartExtra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17"/>
          <p:cNvSpPr/>
          <p:nvPr/>
        </p:nvSpPr>
        <p:spPr>
          <a:xfrm>
            <a:off x="201875" y="4002575"/>
            <a:ext cx="1664700" cy="1140900"/>
          </a:xfrm>
          <a:prstGeom prst="wave">
            <a:avLst>
              <a:gd name="adj1" fmla="val 20000"/>
              <a:gd name="adj2" fmla="val -1879"/>
            </a:avLst>
          </a:prstGeom>
          <a:solidFill>
            <a:schemeClr val="accent5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90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0000"/>
                </a:solidFill>
              </a:rPr>
              <a:t>Q: </a:t>
            </a:r>
            <a:r>
              <a:rPr lang="en">
                <a:solidFill>
                  <a:srgbClr val="000000"/>
                </a:solidFill>
              </a:rPr>
              <a:t>king Alfred is not the king to be called great</a:t>
            </a:r>
            <a:endParaRPr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00"/>
                </a:solidFill>
              </a:rPr>
              <a:t>Tick the correct answer</a:t>
            </a:r>
            <a:endParaRPr>
              <a:solidFill>
                <a:srgbClr val="000000"/>
              </a:solidFill>
            </a:endParaRPr>
          </a:p>
        </p:txBody>
      </p:sp>
      <p:sp>
        <p:nvSpPr>
          <p:cNvPr id="96" name="Google Shape;96;p18"/>
          <p:cNvSpPr txBox="1">
            <a:spLocks noGrp="1"/>
          </p:cNvSpPr>
          <p:nvPr>
            <p:ph type="body" idx="1"/>
          </p:nvPr>
        </p:nvSpPr>
        <p:spPr>
          <a:xfrm>
            <a:off x="311700" y="1352225"/>
            <a:ext cx="8520600" cy="379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just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                        True                                         False</a:t>
            </a:r>
            <a:endParaRPr>
              <a:solidFill>
                <a:schemeClr val="dk1"/>
              </a:solidFill>
            </a:endParaRPr>
          </a:p>
          <a:p>
            <a:pPr marL="0" lvl="0" indent="0" algn="just" rtl="0">
              <a:spcBef>
                <a:spcPts val="160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  <a:p>
            <a:pPr marL="0" lvl="0" indent="0" algn="just" rtl="0">
              <a:spcBef>
                <a:spcPts val="160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  <a:p>
            <a:pPr marL="0" lvl="0" indent="0" algn="just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1300">
                <a:solidFill>
                  <a:srgbClr val="00FF00"/>
                </a:solidFill>
              </a:rPr>
              <a:t>A:</a:t>
            </a:r>
            <a:r>
              <a:rPr lang="en" sz="1300">
                <a:solidFill>
                  <a:srgbClr val="000000"/>
                </a:solidFill>
              </a:rPr>
              <a:t> false</a:t>
            </a:r>
            <a:endParaRPr sz="13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97" name="Google Shape;97;p18"/>
          <p:cNvSpPr/>
          <p:nvPr/>
        </p:nvSpPr>
        <p:spPr>
          <a:xfrm>
            <a:off x="1228825" y="2037800"/>
            <a:ext cx="2232975" cy="1590425"/>
          </a:xfrm>
          <a:prstGeom prst="flowChartExtra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18"/>
          <p:cNvSpPr/>
          <p:nvPr/>
        </p:nvSpPr>
        <p:spPr>
          <a:xfrm>
            <a:off x="4204986" y="1973819"/>
            <a:ext cx="2232900" cy="1718400"/>
          </a:xfrm>
          <a:prstGeom prst="triangle">
            <a:avLst>
              <a:gd name="adj" fmla="val 53235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18"/>
          <p:cNvSpPr/>
          <p:nvPr/>
        </p:nvSpPr>
        <p:spPr>
          <a:xfrm>
            <a:off x="0" y="4124250"/>
            <a:ext cx="1448400" cy="907200"/>
          </a:xfrm>
          <a:prstGeom prst="wave">
            <a:avLst>
              <a:gd name="adj1" fmla="val 12500"/>
              <a:gd name="adj2" fmla="val 0"/>
            </a:avLst>
          </a:prstGeom>
          <a:solidFill>
            <a:schemeClr val="accent5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9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0000"/>
                </a:solidFill>
              </a:rPr>
              <a:t>Q: </a:t>
            </a:r>
            <a:r>
              <a:rPr lang="en">
                <a:solidFill>
                  <a:srgbClr val="000000"/>
                </a:solidFill>
              </a:rPr>
              <a:t>Was King Alfred hurried in the capital of Winchester</a:t>
            </a:r>
            <a:endParaRPr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0000"/>
              </a:solidFill>
            </a:endParaRPr>
          </a:p>
        </p:txBody>
      </p:sp>
      <p:sp>
        <p:nvSpPr>
          <p:cNvPr id="105" name="Google Shape;105;p19"/>
          <p:cNvSpPr txBox="1">
            <a:spLocks noGrp="1"/>
          </p:cNvSpPr>
          <p:nvPr>
            <p:ph type="body" idx="1"/>
          </p:nvPr>
        </p:nvSpPr>
        <p:spPr>
          <a:xfrm>
            <a:off x="311700" y="1408625"/>
            <a:ext cx="8520600" cy="373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</a:rPr>
              <a:t>True or false</a:t>
            </a: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</a:rPr>
              <a:t>Tick the correct answer</a:t>
            </a: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</a:rPr>
              <a:t>     </a:t>
            </a:r>
            <a:r>
              <a:rPr lang="en" sz="1100">
                <a:solidFill>
                  <a:srgbClr val="00FF00"/>
                </a:solidFill>
              </a:rPr>
              <a:t>A:</a:t>
            </a:r>
            <a:r>
              <a:rPr lang="en" sz="1100">
                <a:solidFill>
                  <a:srgbClr val="000000"/>
                </a:solidFill>
              </a:rPr>
              <a:t> true</a:t>
            </a:r>
            <a:endParaRPr sz="11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</a:rPr>
              <a:t>                  </a:t>
            </a: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2000">
              <a:solidFill>
                <a:schemeClr val="dk1"/>
              </a:solidFill>
            </a:endParaRPr>
          </a:p>
        </p:txBody>
      </p:sp>
      <p:sp>
        <p:nvSpPr>
          <p:cNvPr id="106" name="Google Shape;106;p19"/>
          <p:cNvSpPr/>
          <p:nvPr/>
        </p:nvSpPr>
        <p:spPr>
          <a:xfrm>
            <a:off x="7208747" y="-1192953"/>
            <a:ext cx="2252700" cy="377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07" name="Google Shape;107;p19"/>
          <p:cNvSpPr/>
          <p:nvPr/>
        </p:nvSpPr>
        <p:spPr>
          <a:xfrm>
            <a:off x="2759425" y="2116200"/>
            <a:ext cx="2252700" cy="1538400"/>
          </a:xfrm>
          <a:prstGeom prst="triangle">
            <a:avLst>
              <a:gd name="adj" fmla="val 44965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/>
              <a:t>True</a:t>
            </a:r>
            <a:endParaRPr sz="1700"/>
          </a:p>
        </p:txBody>
      </p:sp>
      <p:sp>
        <p:nvSpPr>
          <p:cNvPr id="108" name="Google Shape;108;p19"/>
          <p:cNvSpPr/>
          <p:nvPr/>
        </p:nvSpPr>
        <p:spPr>
          <a:xfrm>
            <a:off x="6212281" y="2116050"/>
            <a:ext cx="1854900" cy="1538400"/>
          </a:xfrm>
          <a:prstGeom prst="triangle">
            <a:avLst>
              <a:gd name="adj" fmla="val 48286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/>
              <a:t>False</a:t>
            </a:r>
            <a:endParaRPr sz="1700"/>
          </a:p>
        </p:txBody>
      </p:sp>
      <p:sp>
        <p:nvSpPr>
          <p:cNvPr id="109" name="Google Shape;109;p19"/>
          <p:cNvSpPr/>
          <p:nvPr/>
        </p:nvSpPr>
        <p:spPr>
          <a:xfrm>
            <a:off x="75" y="4179750"/>
            <a:ext cx="1854900" cy="963600"/>
          </a:xfrm>
          <a:prstGeom prst="wave">
            <a:avLst>
              <a:gd name="adj1" fmla="val 12500"/>
              <a:gd name="adj2" fmla="val -1710"/>
            </a:avLst>
          </a:prstGeom>
          <a:solidFill>
            <a:schemeClr val="accent5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996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0000"/>
                </a:solidFill>
              </a:rPr>
              <a:t>Q:</a:t>
            </a:r>
            <a:r>
              <a:rPr lang="en">
                <a:solidFill>
                  <a:srgbClr val="000000"/>
                </a:solidFill>
              </a:rPr>
              <a:t> When did King Alfred die </a:t>
            </a:r>
            <a:endParaRPr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00"/>
                </a:solidFill>
              </a:rPr>
              <a:t>Put the circle on the answer you think is correct</a:t>
            </a:r>
            <a:endParaRPr>
              <a:solidFill>
                <a:srgbClr val="000000"/>
              </a:solidFill>
            </a:endParaRPr>
          </a:p>
        </p:txBody>
      </p:sp>
      <p:sp>
        <p:nvSpPr>
          <p:cNvPr id="115" name="Google Shape;115;p20"/>
          <p:cNvSpPr txBox="1">
            <a:spLocks noGrp="1"/>
          </p:cNvSpPr>
          <p:nvPr>
            <p:ph type="body" idx="1"/>
          </p:nvPr>
        </p:nvSpPr>
        <p:spPr>
          <a:xfrm>
            <a:off x="311700" y="1441700"/>
            <a:ext cx="8520600" cy="370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rgbClr val="000000"/>
                </a:solidFill>
              </a:rPr>
              <a:t>Is it </a:t>
            </a:r>
            <a:endParaRPr sz="2200">
              <a:solidFill>
                <a:srgbClr val="000000"/>
              </a:solidFill>
            </a:endParaRPr>
          </a:p>
          <a:p>
            <a:pPr marL="0" lvl="0" indent="0" algn="just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2200">
                <a:solidFill>
                  <a:srgbClr val="000000"/>
                </a:solidFill>
              </a:rPr>
              <a:t>A)896                                  B)823                               C)899</a:t>
            </a:r>
            <a:endParaRPr sz="2200">
              <a:solidFill>
                <a:srgbClr val="000000"/>
              </a:solidFill>
            </a:endParaRPr>
          </a:p>
        </p:txBody>
      </p:sp>
      <p:sp>
        <p:nvSpPr>
          <p:cNvPr id="116" name="Google Shape;116;p20"/>
          <p:cNvSpPr/>
          <p:nvPr/>
        </p:nvSpPr>
        <p:spPr>
          <a:xfrm>
            <a:off x="2991805" y="2737559"/>
            <a:ext cx="2252700" cy="22527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184</Words>
  <Application>Microsoft Office PowerPoint</Application>
  <PresentationFormat>On-screen Show (16:9)</PresentationFormat>
  <Paragraphs>64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Arial</vt:lpstr>
      <vt:lpstr>Simple Light</vt:lpstr>
      <vt:lpstr>Alfred the Great Quiz</vt:lpstr>
      <vt:lpstr>Q: When was King Alfred the great crowned as king  Put the circle on the answer you think is correct</vt:lpstr>
      <vt:lpstr>Q: What part of England did Alfred own   Put the circle on the correct answer</vt:lpstr>
      <vt:lpstr>Q: Put a tick on the questions you think are correct</vt:lpstr>
      <vt:lpstr>Q: Did king Alfred burn the cowherd's wife’s cakes Tick the correct answer</vt:lpstr>
      <vt:lpstr>Q: king Alfred is not the king to be called great Tick the correct answer</vt:lpstr>
      <vt:lpstr>Q: Was King Alfred hurried in the capital of Winchester </vt:lpstr>
      <vt:lpstr>Q: When did King Alfred die  Put the circle on the answer you think is correct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Alfred the Great Quiz</dc:title>
  <dc:creator>Mrs S Reid</dc:creator>
  <cp:lastModifiedBy>Mrs S. Reid</cp:lastModifiedBy>
  <cp:revision>1</cp:revision>
  <dcterms:modified xsi:type="dcterms:W3CDTF">2020-12-09T17:02:34Z</dcterms:modified>
</cp:coreProperties>
</file>