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8" r:id="rId1"/>
  </p:sldMasterIdLst>
  <p:sldIdLst>
    <p:sldId id="256" r:id="rId2"/>
    <p:sldId id="263" r:id="rId3"/>
    <p:sldId id="257" r:id="rId4"/>
    <p:sldId id="260" r:id="rId5"/>
    <p:sldId id="261" r:id="rId6"/>
    <p:sldId id="262" r:id="rId7"/>
    <p:sldId id="273" r:id="rId8"/>
    <p:sldId id="279" r:id="rId9"/>
    <p:sldId id="264" r:id="rId10"/>
    <p:sldId id="266" r:id="rId11"/>
    <p:sldId id="267" r:id="rId12"/>
    <p:sldId id="271" r:id="rId13"/>
    <p:sldId id="281" r:id="rId14"/>
    <p:sldId id="258" r:id="rId15"/>
    <p:sldId id="282" r:id="rId16"/>
    <p:sldId id="259" r:id="rId17"/>
    <p:sldId id="283" r:id="rId18"/>
    <p:sldId id="284"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91" d="100"/>
          <a:sy n="91" d="100"/>
        </p:scale>
        <p:origin x="27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2.png"/><Relationship Id="rId7"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8.svg"/><Relationship Id="rId4" Type="http://schemas.openxmlformats.org/officeDocument/2006/relationships/image" Target="../media/image13.svg"/><Relationship Id="rId9" Type="http://schemas.openxmlformats.org/officeDocument/2006/relationships/image" Target="../media/image17.pn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2.png"/><Relationship Id="rId7"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8.svg"/><Relationship Id="rId4" Type="http://schemas.openxmlformats.org/officeDocument/2006/relationships/image" Target="../media/image13.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A6B018-8301-4764-AFF3-B9EAB495BA20}"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3F35E894-12E8-4EED-A7B8-F069AC038B61}">
      <dgm:prSet/>
      <dgm:spPr/>
      <dgm:t>
        <a:bodyPr/>
        <a:lstStyle/>
        <a:p>
          <a:r>
            <a:rPr lang="en-GB"/>
            <a:t>Our daily reward system for following the Golden Rules and showing God’s love to one another.</a:t>
          </a:r>
          <a:endParaRPr lang="en-US"/>
        </a:p>
      </dgm:t>
    </dgm:pt>
    <dgm:pt modelId="{C73D26C5-A4E5-4CE9-8B66-83F2B42F85B7}" type="parTrans" cxnId="{264A84C9-07DE-4C95-87CC-BA30D4F39FBC}">
      <dgm:prSet/>
      <dgm:spPr/>
      <dgm:t>
        <a:bodyPr/>
        <a:lstStyle/>
        <a:p>
          <a:endParaRPr lang="en-US"/>
        </a:p>
      </dgm:t>
    </dgm:pt>
    <dgm:pt modelId="{9C1C4426-5EA4-47BD-ACDC-00B207698F35}" type="sibTrans" cxnId="{264A84C9-07DE-4C95-87CC-BA30D4F39FBC}">
      <dgm:prSet/>
      <dgm:spPr/>
      <dgm:t>
        <a:bodyPr/>
        <a:lstStyle/>
        <a:p>
          <a:endParaRPr lang="en-US"/>
        </a:p>
      </dgm:t>
    </dgm:pt>
    <dgm:pt modelId="{93F71DD8-6AD9-4A0D-958C-5FB0CA0C4C0E}">
      <dgm:prSet/>
      <dgm:spPr/>
      <dgm:t>
        <a:bodyPr/>
        <a:lstStyle/>
        <a:p>
          <a:r>
            <a:rPr lang="en-GB"/>
            <a:t>Golden Time is on a Friday to celebrate the achievements of the week.</a:t>
          </a:r>
          <a:endParaRPr lang="en-US"/>
        </a:p>
      </dgm:t>
    </dgm:pt>
    <dgm:pt modelId="{AD438A5C-F11E-4904-8391-03EC76A47EB0}" type="parTrans" cxnId="{14A8AC7E-4A94-40E8-B73C-D4D7A478E975}">
      <dgm:prSet/>
      <dgm:spPr/>
      <dgm:t>
        <a:bodyPr/>
        <a:lstStyle/>
        <a:p>
          <a:endParaRPr lang="en-US"/>
        </a:p>
      </dgm:t>
    </dgm:pt>
    <dgm:pt modelId="{DB6AABCC-D2B5-4D60-A66D-04B281EF20E2}" type="sibTrans" cxnId="{14A8AC7E-4A94-40E8-B73C-D4D7A478E975}">
      <dgm:prSet/>
      <dgm:spPr/>
      <dgm:t>
        <a:bodyPr/>
        <a:lstStyle/>
        <a:p>
          <a:endParaRPr lang="en-US"/>
        </a:p>
      </dgm:t>
    </dgm:pt>
    <dgm:pt modelId="{D45D04F8-C196-4744-9AC0-7434451A6E64}" type="pres">
      <dgm:prSet presAssocID="{3CA6B018-8301-4764-AFF3-B9EAB495BA20}" presName="hierChild1" presStyleCnt="0">
        <dgm:presLayoutVars>
          <dgm:chPref val="1"/>
          <dgm:dir/>
          <dgm:animOne val="branch"/>
          <dgm:animLvl val="lvl"/>
          <dgm:resizeHandles/>
        </dgm:presLayoutVars>
      </dgm:prSet>
      <dgm:spPr/>
    </dgm:pt>
    <dgm:pt modelId="{71BB4889-F921-48CD-ADC0-DF3FB997711B}" type="pres">
      <dgm:prSet presAssocID="{3F35E894-12E8-4EED-A7B8-F069AC038B61}" presName="hierRoot1" presStyleCnt="0"/>
      <dgm:spPr/>
    </dgm:pt>
    <dgm:pt modelId="{F008CB6B-4E27-4ADE-B3A3-2E84B5F466AB}" type="pres">
      <dgm:prSet presAssocID="{3F35E894-12E8-4EED-A7B8-F069AC038B61}" presName="composite" presStyleCnt="0"/>
      <dgm:spPr/>
    </dgm:pt>
    <dgm:pt modelId="{4B2EF560-8131-4F44-89AB-CD18B245506E}" type="pres">
      <dgm:prSet presAssocID="{3F35E894-12E8-4EED-A7B8-F069AC038B61}" presName="background" presStyleLbl="node0" presStyleIdx="0" presStyleCnt="2"/>
      <dgm:spPr/>
    </dgm:pt>
    <dgm:pt modelId="{80996478-0F42-4314-9320-E070F6B1A716}" type="pres">
      <dgm:prSet presAssocID="{3F35E894-12E8-4EED-A7B8-F069AC038B61}" presName="text" presStyleLbl="fgAcc0" presStyleIdx="0" presStyleCnt="2">
        <dgm:presLayoutVars>
          <dgm:chPref val="3"/>
        </dgm:presLayoutVars>
      </dgm:prSet>
      <dgm:spPr/>
    </dgm:pt>
    <dgm:pt modelId="{9B324F33-8859-4184-ADE8-220C28CBD847}" type="pres">
      <dgm:prSet presAssocID="{3F35E894-12E8-4EED-A7B8-F069AC038B61}" presName="hierChild2" presStyleCnt="0"/>
      <dgm:spPr/>
    </dgm:pt>
    <dgm:pt modelId="{31A603B2-3E62-4260-9F6D-EF91723D9199}" type="pres">
      <dgm:prSet presAssocID="{93F71DD8-6AD9-4A0D-958C-5FB0CA0C4C0E}" presName="hierRoot1" presStyleCnt="0"/>
      <dgm:spPr/>
    </dgm:pt>
    <dgm:pt modelId="{F21ED475-1914-425E-BA91-2533CE57005E}" type="pres">
      <dgm:prSet presAssocID="{93F71DD8-6AD9-4A0D-958C-5FB0CA0C4C0E}" presName="composite" presStyleCnt="0"/>
      <dgm:spPr/>
    </dgm:pt>
    <dgm:pt modelId="{CEA7AA29-CD77-4A77-A22F-CD652E65286B}" type="pres">
      <dgm:prSet presAssocID="{93F71DD8-6AD9-4A0D-958C-5FB0CA0C4C0E}" presName="background" presStyleLbl="node0" presStyleIdx="1" presStyleCnt="2"/>
      <dgm:spPr/>
    </dgm:pt>
    <dgm:pt modelId="{96F0340E-C94B-480F-9EB6-99E03707B052}" type="pres">
      <dgm:prSet presAssocID="{93F71DD8-6AD9-4A0D-958C-5FB0CA0C4C0E}" presName="text" presStyleLbl="fgAcc0" presStyleIdx="1" presStyleCnt="2">
        <dgm:presLayoutVars>
          <dgm:chPref val="3"/>
        </dgm:presLayoutVars>
      </dgm:prSet>
      <dgm:spPr/>
    </dgm:pt>
    <dgm:pt modelId="{2828C398-4D74-48E0-AEDB-FC8D35B053A2}" type="pres">
      <dgm:prSet presAssocID="{93F71DD8-6AD9-4A0D-958C-5FB0CA0C4C0E}" presName="hierChild2" presStyleCnt="0"/>
      <dgm:spPr/>
    </dgm:pt>
  </dgm:ptLst>
  <dgm:cxnLst>
    <dgm:cxn modelId="{6D4DA503-A5C6-4CB2-B950-072CBA0CF1A5}" type="presOf" srcId="{3CA6B018-8301-4764-AFF3-B9EAB495BA20}" destId="{D45D04F8-C196-4744-9AC0-7434451A6E64}" srcOrd="0" destOrd="0" presId="urn:microsoft.com/office/officeart/2005/8/layout/hierarchy1"/>
    <dgm:cxn modelId="{2EB2D741-3F7B-4B58-8C90-5D30B194B5D8}" type="presOf" srcId="{93F71DD8-6AD9-4A0D-958C-5FB0CA0C4C0E}" destId="{96F0340E-C94B-480F-9EB6-99E03707B052}" srcOrd="0" destOrd="0" presId="urn:microsoft.com/office/officeart/2005/8/layout/hierarchy1"/>
    <dgm:cxn modelId="{14A8AC7E-4A94-40E8-B73C-D4D7A478E975}" srcId="{3CA6B018-8301-4764-AFF3-B9EAB495BA20}" destId="{93F71DD8-6AD9-4A0D-958C-5FB0CA0C4C0E}" srcOrd="1" destOrd="0" parTransId="{AD438A5C-F11E-4904-8391-03EC76A47EB0}" sibTransId="{DB6AABCC-D2B5-4D60-A66D-04B281EF20E2}"/>
    <dgm:cxn modelId="{264A84C9-07DE-4C95-87CC-BA30D4F39FBC}" srcId="{3CA6B018-8301-4764-AFF3-B9EAB495BA20}" destId="{3F35E894-12E8-4EED-A7B8-F069AC038B61}" srcOrd="0" destOrd="0" parTransId="{C73D26C5-A4E5-4CE9-8B66-83F2B42F85B7}" sibTransId="{9C1C4426-5EA4-47BD-ACDC-00B207698F35}"/>
    <dgm:cxn modelId="{B86196CA-9F83-48F2-AEB5-E89DC2064D96}" type="presOf" srcId="{3F35E894-12E8-4EED-A7B8-F069AC038B61}" destId="{80996478-0F42-4314-9320-E070F6B1A716}" srcOrd="0" destOrd="0" presId="urn:microsoft.com/office/officeart/2005/8/layout/hierarchy1"/>
    <dgm:cxn modelId="{B48B1D73-7508-43BD-AAE6-A7DEBF9DB92D}" type="presParOf" srcId="{D45D04F8-C196-4744-9AC0-7434451A6E64}" destId="{71BB4889-F921-48CD-ADC0-DF3FB997711B}" srcOrd="0" destOrd="0" presId="urn:microsoft.com/office/officeart/2005/8/layout/hierarchy1"/>
    <dgm:cxn modelId="{15D28259-D54D-4254-8059-29A7B37A085C}" type="presParOf" srcId="{71BB4889-F921-48CD-ADC0-DF3FB997711B}" destId="{F008CB6B-4E27-4ADE-B3A3-2E84B5F466AB}" srcOrd="0" destOrd="0" presId="urn:microsoft.com/office/officeart/2005/8/layout/hierarchy1"/>
    <dgm:cxn modelId="{681D8BBF-2DD7-4BBD-86E8-62494CFACEB2}" type="presParOf" srcId="{F008CB6B-4E27-4ADE-B3A3-2E84B5F466AB}" destId="{4B2EF560-8131-4F44-89AB-CD18B245506E}" srcOrd="0" destOrd="0" presId="urn:microsoft.com/office/officeart/2005/8/layout/hierarchy1"/>
    <dgm:cxn modelId="{D8990D3A-1887-4730-BB78-F4D65065E593}" type="presParOf" srcId="{F008CB6B-4E27-4ADE-B3A3-2E84B5F466AB}" destId="{80996478-0F42-4314-9320-E070F6B1A716}" srcOrd="1" destOrd="0" presId="urn:microsoft.com/office/officeart/2005/8/layout/hierarchy1"/>
    <dgm:cxn modelId="{DEDE892D-7127-4A83-8289-E6A8652AD15B}" type="presParOf" srcId="{71BB4889-F921-48CD-ADC0-DF3FB997711B}" destId="{9B324F33-8859-4184-ADE8-220C28CBD847}" srcOrd="1" destOrd="0" presId="urn:microsoft.com/office/officeart/2005/8/layout/hierarchy1"/>
    <dgm:cxn modelId="{2467F58E-E9D5-4459-9A22-1D067D42A431}" type="presParOf" srcId="{D45D04F8-C196-4744-9AC0-7434451A6E64}" destId="{31A603B2-3E62-4260-9F6D-EF91723D9199}" srcOrd="1" destOrd="0" presId="urn:microsoft.com/office/officeart/2005/8/layout/hierarchy1"/>
    <dgm:cxn modelId="{CB1AB6FE-8F05-4F11-8904-F2E3EAEE01B2}" type="presParOf" srcId="{31A603B2-3E62-4260-9F6D-EF91723D9199}" destId="{F21ED475-1914-425E-BA91-2533CE57005E}" srcOrd="0" destOrd="0" presId="urn:microsoft.com/office/officeart/2005/8/layout/hierarchy1"/>
    <dgm:cxn modelId="{DBE46C02-C83D-4686-8BFF-8E4B32639EE2}" type="presParOf" srcId="{F21ED475-1914-425E-BA91-2533CE57005E}" destId="{CEA7AA29-CD77-4A77-A22F-CD652E65286B}" srcOrd="0" destOrd="0" presId="urn:microsoft.com/office/officeart/2005/8/layout/hierarchy1"/>
    <dgm:cxn modelId="{18105178-2DB8-45D4-9007-B1740B57E55F}" type="presParOf" srcId="{F21ED475-1914-425E-BA91-2533CE57005E}" destId="{96F0340E-C94B-480F-9EB6-99E03707B052}" srcOrd="1" destOrd="0" presId="urn:microsoft.com/office/officeart/2005/8/layout/hierarchy1"/>
    <dgm:cxn modelId="{31DDCBA3-57D5-4DB6-BEE8-DF147C3F1B0F}" type="presParOf" srcId="{31A603B2-3E62-4260-9F6D-EF91723D9199}" destId="{2828C398-4D74-48E0-AEDB-FC8D35B053A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r>
            <a:rPr lang="en-US" dirty="0"/>
            <a:t>School reading – your child will read a new book every week at school. They will read this for 3 days to build on decoding, prosody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r>
            <a:rPr lang="en-GB" dirty="0"/>
            <a:t>They will bring this home on a Wednesday. They should be able to read this independently or without much support.</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3"/>
      <dgm:spPr/>
    </dgm:pt>
    <dgm:pt modelId="{39CBA71D-D4CC-4BC8-9A99-C7DD4AB55685}" type="pres">
      <dgm:prSet presAssocID="{93D9BF26-557B-4B22-9889-4C4CB85CCF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3">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3"/>
      <dgm:spPr/>
    </dgm:pt>
    <dgm:pt modelId="{8CE05626-3E1F-4814-81DF-47835F5DA6CD}" type="pres">
      <dgm:prSet presAssocID="{9D743BD2-4D25-44DD-BFF8-61574F1AF6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3">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3"/>
      <dgm:spPr/>
    </dgm:pt>
    <dgm:pt modelId="{F6976A22-35C2-4A6F-B4AE-ED91500F9CF9}" type="pres">
      <dgm:prSet presAssocID="{8BEE901A-2DBF-4D86-BC63-AB977C535F6C}" presName="icon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3">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9BE937-8458-4313-846A-12C271492AC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F114-1016-4ED1-859F-1F7A5CE4F391}">
      <dgm:prSet/>
      <dgm:spPr/>
      <dgm:t>
        <a:bodyPr/>
        <a:lstStyle/>
        <a:p>
          <a:r>
            <a:rPr lang="en-GB" b="1"/>
            <a:t>Spellings</a:t>
          </a:r>
          <a:endParaRPr lang="en-US"/>
        </a:p>
      </dgm:t>
    </dgm:pt>
    <dgm:pt modelId="{BF9BC18C-1EA9-46B3-B236-AF0C42A03EE0}" type="parTrans" cxnId="{14B5994F-C405-4C3A-9957-B0B4CBAAE4A1}">
      <dgm:prSet/>
      <dgm:spPr/>
      <dgm:t>
        <a:bodyPr/>
        <a:lstStyle/>
        <a:p>
          <a:endParaRPr lang="en-US"/>
        </a:p>
      </dgm:t>
    </dgm:pt>
    <dgm:pt modelId="{856F8179-4C49-48B1-8BF0-08773518D633}" type="sibTrans" cxnId="{14B5994F-C405-4C3A-9957-B0B4CBAAE4A1}">
      <dgm:prSet/>
      <dgm:spPr/>
      <dgm:t>
        <a:bodyPr/>
        <a:lstStyle/>
        <a:p>
          <a:endParaRPr lang="en-US"/>
        </a:p>
      </dgm:t>
    </dgm:pt>
    <dgm:pt modelId="{92D2C485-53D0-4FD5-97EA-2F2CBDB95781}">
      <dgm:prSet/>
      <dgm:spPr/>
      <dgm:t>
        <a:bodyPr/>
        <a:lstStyle/>
        <a:p>
          <a:r>
            <a:rPr lang="en-GB" dirty="0"/>
            <a:t>We will have a spelling test on a Wednesday. New words will be given on a Thursday.</a:t>
          </a:r>
          <a:endParaRPr lang="en-US" dirty="0"/>
        </a:p>
      </dgm:t>
    </dgm:pt>
    <dgm:pt modelId="{ABE83580-B362-41C6-95E5-EFA6CA6CF7FB}" type="parTrans" cxnId="{13004967-99BC-4D50-8E89-3F887F2381EE}">
      <dgm:prSet/>
      <dgm:spPr/>
      <dgm:t>
        <a:bodyPr/>
        <a:lstStyle/>
        <a:p>
          <a:endParaRPr lang="en-US"/>
        </a:p>
      </dgm:t>
    </dgm:pt>
    <dgm:pt modelId="{AC34869A-BD8F-4D57-ABB7-69B392113BC6}" type="sibTrans" cxnId="{13004967-99BC-4D50-8E89-3F887F2381EE}">
      <dgm:prSet/>
      <dgm:spPr/>
      <dgm:t>
        <a:bodyPr/>
        <a:lstStyle/>
        <a:p>
          <a:endParaRPr lang="en-US"/>
        </a:p>
      </dgm:t>
    </dgm:pt>
    <dgm:pt modelId="{CCDAB1E5-411D-45B0-8C25-D5CE13C5C62C}">
      <dgm:prSet/>
      <dgm:spPr/>
      <dgm:t>
        <a:bodyPr/>
        <a:lstStyle/>
        <a:p>
          <a:r>
            <a:rPr lang="en-GB"/>
            <a:t>You should practice your spellings regularly at home.</a:t>
          </a:r>
          <a:endParaRPr lang="en-US"/>
        </a:p>
      </dgm:t>
    </dgm:pt>
    <dgm:pt modelId="{C05A431B-C13C-47AB-B89C-5A90F49F91B7}" type="parTrans" cxnId="{179E9DC3-B8E5-493E-B021-2B6C1603AB9C}">
      <dgm:prSet/>
      <dgm:spPr/>
      <dgm:t>
        <a:bodyPr/>
        <a:lstStyle/>
        <a:p>
          <a:endParaRPr lang="en-US"/>
        </a:p>
      </dgm:t>
    </dgm:pt>
    <dgm:pt modelId="{779111EA-46A2-4CD2-B8BF-DE2C18C0DB44}" type="sibTrans" cxnId="{179E9DC3-B8E5-493E-B021-2B6C1603AB9C}">
      <dgm:prSet/>
      <dgm:spPr/>
      <dgm:t>
        <a:bodyPr/>
        <a:lstStyle/>
        <a:p>
          <a:endParaRPr lang="en-US"/>
        </a:p>
      </dgm:t>
    </dgm:pt>
    <dgm:pt modelId="{E53C03D6-FAF1-4768-8A8C-F416CEABF224}">
      <dgm:prSet/>
      <dgm:spPr/>
      <dgm:t>
        <a:bodyPr/>
        <a:lstStyle/>
        <a:p>
          <a:r>
            <a:rPr lang="en-GB"/>
            <a:t>Some words will be those they have already taken home to practise before as they will be words that we discover they have not remembered and so need more practise on.  </a:t>
          </a:r>
          <a:endParaRPr lang="en-US"/>
        </a:p>
      </dgm:t>
    </dgm:pt>
    <dgm:pt modelId="{24F6501D-CB31-4D00-83DF-37118C88DF45}" type="parTrans" cxnId="{43A3851A-13E1-4784-88D0-EE2999A079B3}">
      <dgm:prSet/>
      <dgm:spPr/>
      <dgm:t>
        <a:bodyPr/>
        <a:lstStyle/>
        <a:p>
          <a:endParaRPr lang="en-US"/>
        </a:p>
      </dgm:t>
    </dgm:pt>
    <dgm:pt modelId="{203CF924-DAD8-4179-8996-12CA45BDD8AC}" type="sibTrans" cxnId="{43A3851A-13E1-4784-88D0-EE2999A079B3}">
      <dgm:prSet/>
      <dgm:spPr/>
      <dgm:t>
        <a:bodyPr/>
        <a:lstStyle/>
        <a:p>
          <a:endParaRPr lang="en-US"/>
        </a:p>
      </dgm:t>
    </dgm:pt>
    <dgm:pt modelId="{653B6691-B81F-43EC-8AD5-F7055C2B5306}">
      <dgm:prSet/>
      <dgm:spPr/>
      <dgm:t>
        <a:bodyPr/>
        <a:lstStyle/>
        <a:p>
          <a:r>
            <a:rPr lang="en-GB"/>
            <a:t>Some will be words they already know in order to build confidence but new words will be put into the lists also.</a:t>
          </a:r>
          <a:endParaRPr lang="en-US"/>
        </a:p>
      </dgm:t>
    </dgm:pt>
    <dgm:pt modelId="{8823D0DF-7358-4805-B52C-5AE463136FD3}" type="parTrans" cxnId="{453E99DD-C27E-4FAA-9D24-525B20D401A8}">
      <dgm:prSet/>
      <dgm:spPr/>
      <dgm:t>
        <a:bodyPr/>
        <a:lstStyle/>
        <a:p>
          <a:endParaRPr lang="en-US"/>
        </a:p>
      </dgm:t>
    </dgm:pt>
    <dgm:pt modelId="{A7DE8E0B-8765-46A6-85E0-49C344945237}" type="sibTrans" cxnId="{453E99DD-C27E-4FAA-9D24-525B20D401A8}">
      <dgm:prSet/>
      <dgm:spPr/>
      <dgm:t>
        <a:bodyPr/>
        <a:lstStyle/>
        <a:p>
          <a:endParaRPr lang="en-US"/>
        </a:p>
      </dgm:t>
    </dgm:pt>
    <dgm:pt modelId="{A84E216B-7ACB-4ECF-8E6C-1E84C40E730C}" type="pres">
      <dgm:prSet presAssocID="{BC9BE937-8458-4313-846A-12C271492AC2}" presName="root" presStyleCnt="0">
        <dgm:presLayoutVars>
          <dgm:dir/>
          <dgm:resizeHandles val="exact"/>
        </dgm:presLayoutVars>
      </dgm:prSet>
      <dgm:spPr/>
    </dgm:pt>
    <dgm:pt modelId="{C23CF7E6-EF04-42AC-BC38-CCC3B8C85DBF}" type="pres">
      <dgm:prSet presAssocID="{EF97F114-1016-4ED1-859F-1F7A5CE4F391}" presName="compNode" presStyleCnt="0"/>
      <dgm:spPr/>
    </dgm:pt>
    <dgm:pt modelId="{EAB98E44-70EA-4358-A061-688E99776EA3}" type="pres">
      <dgm:prSet presAssocID="{EF97F114-1016-4ED1-859F-1F7A5CE4F391}" presName="bgRect" presStyleLbl="bgShp" presStyleIdx="0" presStyleCnt="5"/>
      <dgm:spPr/>
    </dgm:pt>
    <dgm:pt modelId="{C73D4CF6-72EF-46C6-8900-1CF0023C26A9}" type="pres">
      <dgm:prSet presAssocID="{EF97F114-1016-4ED1-859F-1F7A5CE4F39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DC5A9F84-93CF-4DC1-A888-F1B703BE1D14}" type="pres">
      <dgm:prSet presAssocID="{EF97F114-1016-4ED1-859F-1F7A5CE4F391}" presName="spaceRect" presStyleCnt="0"/>
      <dgm:spPr/>
    </dgm:pt>
    <dgm:pt modelId="{21647CF7-9DF6-4A36-9305-806F0B8BE62D}" type="pres">
      <dgm:prSet presAssocID="{EF97F114-1016-4ED1-859F-1F7A5CE4F391}" presName="parTx" presStyleLbl="revTx" presStyleIdx="0" presStyleCnt="5">
        <dgm:presLayoutVars>
          <dgm:chMax val="0"/>
          <dgm:chPref val="0"/>
        </dgm:presLayoutVars>
      </dgm:prSet>
      <dgm:spPr/>
    </dgm:pt>
    <dgm:pt modelId="{DE37A773-0717-44FC-A6D8-2B578DAF6947}" type="pres">
      <dgm:prSet presAssocID="{856F8179-4C49-48B1-8BF0-08773518D633}" presName="sibTrans" presStyleCnt="0"/>
      <dgm:spPr/>
    </dgm:pt>
    <dgm:pt modelId="{1A890AA1-2F2B-464A-9E00-4B7F79B2491C}" type="pres">
      <dgm:prSet presAssocID="{92D2C485-53D0-4FD5-97EA-2F2CBDB95781}" presName="compNode" presStyleCnt="0"/>
      <dgm:spPr/>
    </dgm:pt>
    <dgm:pt modelId="{F366D1D2-CA85-4682-9112-15D0E4DCB611}" type="pres">
      <dgm:prSet presAssocID="{92D2C485-53D0-4FD5-97EA-2F2CBDB95781}" presName="bgRect" presStyleLbl="bgShp" presStyleIdx="1" presStyleCnt="5"/>
      <dgm:spPr/>
    </dgm:pt>
    <dgm:pt modelId="{6F6C460A-1C8D-4C11-AF74-975ED529631C}" type="pres">
      <dgm:prSet presAssocID="{92D2C485-53D0-4FD5-97EA-2F2CBDB9578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96DD9941-E570-4FF2-A0DF-52723E7C07E3}" type="pres">
      <dgm:prSet presAssocID="{92D2C485-53D0-4FD5-97EA-2F2CBDB95781}" presName="spaceRect" presStyleCnt="0"/>
      <dgm:spPr/>
    </dgm:pt>
    <dgm:pt modelId="{CD5B1FED-45AA-4934-8732-9097FF2A30D2}" type="pres">
      <dgm:prSet presAssocID="{92D2C485-53D0-4FD5-97EA-2F2CBDB95781}" presName="parTx" presStyleLbl="revTx" presStyleIdx="1" presStyleCnt="5">
        <dgm:presLayoutVars>
          <dgm:chMax val="0"/>
          <dgm:chPref val="0"/>
        </dgm:presLayoutVars>
      </dgm:prSet>
      <dgm:spPr/>
    </dgm:pt>
    <dgm:pt modelId="{75678336-F5E8-4C8C-B99C-6A123A9FDF2C}" type="pres">
      <dgm:prSet presAssocID="{AC34869A-BD8F-4D57-ABB7-69B392113BC6}" presName="sibTrans" presStyleCnt="0"/>
      <dgm:spPr/>
    </dgm:pt>
    <dgm:pt modelId="{8B6A60CF-B944-4F8B-B73B-FC57EF5B4AFA}" type="pres">
      <dgm:prSet presAssocID="{CCDAB1E5-411D-45B0-8C25-D5CE13C5C62C}" presName="compNode" presStyleCnt="0"/>
      <dgm:spPr/>
    </dgm:pt>
    <dgm:pt modelId="{F9818E4B-EECA-48D7-AADD-D135C28584D8}" type="pres">
      <dgm:prSet presAssocID="{CCDAB1E5-411D-45B0-8C25-D5CE13C5C62C}" presName="bgRect" presStyleLbl="bgShp" presStyleIdx="2" presStyleCnt="5"/>
      <dgm:spPr/>
    </dgm:pt>
    <dgm:pt modelId="{E08434AD-E866-4D2A-B77C-523B3B36387E}" type="pres">
      <dgm:prSet presAssocID="{CCDAB1E5-411D-45B0-8C25-D5CE13C5C62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thbrush"/>
        </a:ext>
      </dgm:extLst>
    </dgm:pt>
    <dgm:pt modelId="{4A6E5139-52DB-4655-92B2-3CD401797C84}" type="pres">
      <dgm:prSet presAssocID="{CCDAB1E5-411D-45B0-8C25-D5CE13C5C62C}" presName="spaceRect" presStyleCnt="0"/>
      <dgm:spPr/>
    </dgm:pt>
    <dgm:pt modelId="{9D8861DE-0B70-4A19-979F-095762EE8DBB}" type="pres">
      <dgm:prSet presAssocID="{CCDAB1E5-411D-45B0-8C25-D5CE13C5C62C}" presName="parTx" presStyleLbl="revTx" presStyleIdx="2" presStyleCnt="5">
        <dgm:presLayoutVars>
          <dgm:chMax val="0"/>
          <dgm:chPref val="0"/>
        </dgm:presLayoutVars>
      </dgm:prSet>
      <dgm:spPr/>
    </dgm:pt>
    <dgm:pt modelId="{FD15244C-F27A-4517-8DF3-DE56B466086E}" type="pres">
      <dgm:prSet presAssocID="{779111EA-46A2-4CD2-B8BF-DE2C18C0DB44}" presName="sibTrans" presStyleCnt="0"/>
      <dgm:spPr/>
    </dgm:pt>
    <dgm:pt modelId="{337290BC-1DC3-4EB4-BD10-11F93497D9E3}" type="pres">
      <dgm:prSet presAssocID="{E53C03D6-FAF1-4768-8A8C-F416CEABF224}" presName="compNode" presStyleCnt="0"/>
      <dgm:spPr/>
    </dgm:pt>
    <dgm:pt modelId="{42DB24F9-C7F5-4A77-86E5-0C095A011985}" type="pres">
      <dgm:prSet presAssocID="{E53C03D6-FAF1-4768-8A8C-F416CEABF224}" presName="bgRect" presStyleLbl="bgShp" presStyleIdx="3" presStyleCnt="5"/>
      <dgm:spPr/>
    </dgm:pt>
    <dgm:pt modelId="{6E3704AF-C7E3-462A-8127-6B6EDE72BF2C}" type="pres">
      <dgm:prSet presAssocID="{E53C03D6-FAF1-4768-8A8C-F416CEABF22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D696CC9E-CE34-43D6-8945-EFA03C31EF8B}" type="pres">
      <dgm:prSet presAssocID="{E53C03D6-FAF1-4768-8A8C-F416CEABF224}" presName="spaceRect" presStyleCnt="0"/>
      <dgm:spPr/>
    </dgm:pt>
    <dgm:pt modelId="{6CCF3BA3-61A5-4490-BD5E-37BCFE6305D7}" type="pres">
      <dgm:prSet presAssocID="{E53C03D6-FAF1-4768-8A8C-F416CEABF224}" presName="parTx" presStyleLbl="revTx" presStyleIdx="3" presStyleCnt="5">
        <dgm:presLayoutVars>
          <dgm:chMax val="0"/>
          <dgm:chPref val="0"/>
        </dgm:presLayoutVars>
      </dgm:prSet>
      <dgm:spPr/>
    </dgm:pt>
    <dgm:pt modelId="{48706D8D-F1F5-441A-AEFD-A74B1FA1D365}" type="pres">
      <dgm:prSet presAssocID="{203CF924-DAD8-4179-8996-12CA45BDD8AC}" presName="sibTrans" presStyleCnt="0"/>
      <dgm:spPr/>
    </dgm:pt>
    <dgm:pt modelId="{BBD295AD-578B-4C3E-AF5D-8FBEF26927EE}" type="pres">
      <dgm:prSet presAssocID="{653B6691-B81F-43EC-8AD5-F7055C2B5306}" presName="compNode" presStyleCnt="0"/>
      <dgm:spPr/>
    </dgm:pt>
    <dgm:pt modelId="{D3AE14DE-5E15-4ACE-9F0F-64131950FB5E}" type="pres">
      <dgm:prSet presAssocID="{653B6691-B81F-43EC-8AD5-F7055C2B5306}" presName="bgRect" presStyleLbl="bgShp" presStyleIdx="4" presStyleCnt="5"/>
      <dgm:spPr/>
    </dgm:pt>
    <dgm:pt modelId="{4BDDC0F0-C50B-43FE-B0AE-936E6A6F6838}" type="pres">
      <dgm:prSet presAssocID="{653B6691-B81F-43EC-8AD5-F7055C2B530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ght Bulb and Gear"/>
        </a:ext>
      </dgm:extLst>
    </dgm:pt>
    <dgm:pt modelId="{7193AF95-4C21-4797-86D2-E1E913D063F6}" type="pres">
      <dgm:prSet presAssocID="{653B6691-B81F-43EC-8AD5-F7055C2B5306}" presName="spaceRect" presStyleCnt="0"/>
      <dgm:spPr/>
    </dgm:pt>
    <dgm:pt modelId="{EC8D4C1B-5BBE-4277-89F0-C536382B04EF}" type="pres">
      <dgm:prSet presAssocID="{653B6691-B81F-43EC-8AD5-F7055C2B5306}" presName="parTx" presStyleLbl="revTx" presStyleIdx="4" presStyleCnt="5">
        <dgm:presLayoutVars>
          <dgm:chMax val="0"/>
          <dgm:chPref val="0"/>
        </dgm:presLayoutVars>
      </dgm:prSet>
      <dgm:spPr/>
    </dgm:pt>
  </dgm:ptLst>
  <dgm:cxnLst>
    <dgm:cxn modelId="{19C12E1A-192A-4EF1-B62E-51A9C4EDABAA}" type="presOf" srcId="{EF97F114-1016-4ED1-859F-1F7A5CE4F391}" destId="{21647CF7-9DF6-4A36-9305-806F0B8BE62D}" srcOrd="0" destOrd="0" presId="urn:microsoft.com/office/officeart/2018/2/layout/IconVerticalSolidList"/>
    <dgm:cxn modelId="{43A3851A-13E1-4784-88D0-EE2999A079B3}" srcId="{BC9BE937-8458-4313-846A-12C271492AC2}" destId="{E53C03D6-FAF1-4768-8A8C-F416CEABF224}" srcOrd="3" destOrd="0" parTransId="{24F6501D-CB31-4D00-83DF-37118C88DF45}" sibTransId="{203CF924-DAD8-4179-8996-12CA45BDD8AC}"/>
    <dgm:cxn modelId="{0F4D192D-0BEE-4566-B200-E795A6C02AA7}" type="presOf" srcId="{E53C03D6-FAF1-4768-8A8C-F416CEABF224}" destId="{6CCF3BA3-61A5-4490-BD5E-37BCFE6305D7}" srcOrd="0" destOrd="0" presId="urn:microsoft.com/office/officeart/2018/2/layout/IconVerticalSolidList"/>
    <dgm:cxn modelId="{13004967-99BC-4D50-8E89-3F887F2381EE}" srcId="{BC9BE937-8458-4313-846A-12C271492AC2}" destId="{92D2C485-53D0-4FD5-97EA-2F2CBDB95781}" srcOrd="1" destOrd="0" parTransId="{ABE83580-B362-41C6-95E5-EFA6CA6CF7FB}" sibTransId="{AC34869A-BD8F-4D57-ABB7-69B392113BC6}"/>
    <dgm:cxn modelId="{14B5994F-C405-4C3A-9957-B0B4CBAAE4A1}" srcId="{BC9BE937-8458-4313-846A-12C271492AC2}" destId="{EF97F114-1016-4ED1-859F-1F7A5CE4F391}" srcOrd="0" destOrd="0" parTransId="{BF9BC18C-1EA9-46B3-B236-AF0C42A03EE0}" sibTransId="{856F8179-4C49-48B1-8BF0-08773518D633}"/>
    <dgm:cxn modelId="{5FBB9976-2CA1-4629-8B35-2CA68D93669C}" type="presOf" srcId="{92D2C485-53D0-4FD5-97EA-2F2CBDB95781}" destId="{CD5B1FED-45AA-4934-8732-9097FF2A30D2}" srcOrd="0" destOrd="0" presId="urn:microsoft.com/office/officeart/2018/2/layout/IconVerticalSolidList"/>
    <dgm:cxn modelId="{8C31B57A-8DD0-4576-ABB6-00543701A2A9}" type="presOf" srcId="{BC9BE937-8458-4313-846A-12C271492AC2}" destId="{A84E216B-7ACB-4ECF-8E6C-1E84C40E730C}" srcOrd="0" destOrd="0" presId="urn:microsoft.com/office/officeart/2018/2/layout/IconVerticalSolidList"/>
    <dgm:cxn modelId="{4DC65494-EFE3-4194-B04E-2CFD8A89B753}" type="presOf" srcId="{653B6691-B81F-43EC-8AD5-F7055C2B5306}" destId="{EC8D4C1B-5BBE-4277-89F0-C536382B04EF}" srcOrd="0" destOrd="0" presId="urn:microsoft.com/office/officeart/2018/2/layout/IconVerticalSolidList"/>
    <dgm:cxn modelId="{46C4719A-8FB6-42DF-96E9-53EE3E20279D}" type="presOf" srcId="{CCDAB1E5-411D-45B0-8C25-D5CE13C5C62C}" destId="{9D8861DE-0B70-4A19-979F-095762EE8DBB}" srcOrd="0" destOrd="0" presId="urn:microsoft.com/office/officeart/2018/2/layout/IconVerticalSolidList"/>
    <dgm:cxn modelId="{179E9DC3-B8E5-493E-B021-2B6C1603AB9C}" srcId="{BC9BE937-8458-4313-846A-12C271492AC2}" destId="{CCDAB1E5-411D-45B0-8C25-D5CE13C5C62C}" srcOrd="2" destOrd="0" parTransId="{C05A431B-C13C-47AB-B89C-5A90F49F91B7}" sibTransId="{779111EA-46A2-4CD2-B8BF-DE2C18C0DB44}"/>
    <dgm:cxn modelId="{453E99DD-C27E-4FAA-9D24-525B20D401A8}" srcId="{BC9BE937-8458-4313-846A-12C271492AC2}" destId="{653B6691-B81F-43EC-8AD5-F7055C2B5306}" srcOrd="4" destOrd="0" parTransId="{8823D0DF-7358-4805-B52C-5AE463136FD3}" sibTransId="{A7DE8E0B-8765-46A6-85E0-49C344945237}"/>
    <dgm:cxn modelId="{25F3E2DC-41B1-4DC3-8A9E-B79444D12CC7}" type="presParOf" srcId="{A84E216B-7ACB-4ECF-8E6C-1E84C40E730C}" destId="{C23CF7E6-EF04-42AC-BC38-CCC3B8C85DBF}" srcOrd="0" destOrd="0" presId="urn:microsoft.com/office/officeart/2018/2/layout/IconVerticalSolidList"/>
    <dgm:cxn modelId="{8C450083-F522-441E-9387-A051957D21C5}" type="presParOf" srcId="{C23CF7E6-EF04-42AC-BC38-CCC3B8C85DBF}" destId="{EAB98E44-70EA-4358-A061-688E99776EA3}" srcOrd="0" destOrd="0" presId="urn:microsoft.com/office/officeart/2018/2/layout/IconVerticalSolidList"/>
    <dgm:cxn modelId="{9FE7CF2F-B7D9-488E-9258-BE46AC67B056}" type="presParOf" srcId="{C23CF7E6-EF04-42AC-BC38-CCC3B8C85DBF}" destId="{C73D4CF6-72EF-46C6-8900-1CF0023C26A9}" srcOrd="1" destOrd="0" presId="urn:microsoft.com/office/officeart/2018/2/layout/IconVerticalSolidList"/>
    <dgm:cxn modelId="{D93C1A10-4502-40C8-A3ED-1064EB273782}" type="presParOf" srcId="{C23CF7E6-EF04-42AC-BC38-CCC3B8C85DBF}" destId="{DC5A9F84-93CF-4DC1-A888-F1B703BE1D14}" srcOrd="2" destOrd="0" presId="urn:microsoft.com/office/officeart/2018/2/layout/IconVerticalSolidList"/>
    <dgm:cxn modelId="{9B9E9F3D-DF3F-42AA-8E2D-22ECF2F5ECDB}" type="presParOf" srcId="{C23CF7E6-EF04-42AC-BC38-CCC3B8C85DBF}" destId="{21647CF7-9DF6-4A36-9305-806F0B8BE62D}" srcOrd="3" destOrd="0" presId="urn:microsoft.com/office/officeart/2018/2/layout/IconVerticalSolidList"/>
    <dgm:cxn modelId="{88D836FE-6EE3-46A1-A246-0A1010BF54BD}" type="presParOf" srcId="{A84E216B-7ACB-4ECF-8E6C-1E84C40E730C}" destId="{DE37A773-0717-44FC-A6D8-2B578DAF6947}" srcOrd="1" destOrd="0" presId="urn:microsoft.com/office/officeart/2018/2/layout/IconVerticalSolidList"/>
    <dgm:cxn modelId="{E0E81914-1087-42F0-838A-877466FB1CEC}" type="presParOf" srcId="{A84E216B-7ACB-4ECF-8E6C-1E84C40E730C}" destId="{1A890AA1-2F2B-464A-9E00-4B7F79B2491C}" srcOrd="2" destOrd="0" presId="urn:microsoft.com/office/officeart/2018/2/layout/IconVerticalSolidList"/>
    <dgm:cxn modelId="{286A621A-F43D-4AD2-88ED-4318F1D196EF}" type="presParOf" srcId="{1A890AA1-2F2B-464A-9E00-4B7F79B2491C}" destId="{F366D1D2-CA85-4682-9112-15D0E4DCB611}" srcOrd="0" destOrd="0" presId="urn:microsoft.com/office/officeart/2018/2/layout/IconVerticalSolidList"/>
    <dgm:cxn modelId="{C82DCEBF-CFC9-49B0-8FEA-38AA4C432E8A}" type="presParOf" srcId="{1A890AA1-2F2B-464A-9E00-4B7F79B2491C}" destId="{6F6C460A-1C8D-4C11-AF74-975ED529631C}" srcOrd="1" destOrd="0" presId="urn:microsoft.com/office/officeart/2018/2/layout/IconVerticalSolidList"/>
    <dgm:cxn modelId="{1147E939-CB1E-43EA-B84D-18296A90C977}" type="presParOf" srcId="{1A890AA1-2F2B-464A-9E00-4B7F79B2491C}" destId="{96DD9941-E570-4FF2-A0DF-52723E7C07E3}" srcOrd="2" destOrd="0" presId="urn:microsoft.com/office/officeart/2018/2/layout/IconVerticalSolidList"/>
    <dgm:cxn modelId="{10254625-86AA-434F-9476-3F6FDC9C9ED4}" type="presParOf" srcId="{1A890AA1-2F2B-464A-9E00-4B7F79B2491C}" destId="{CD5B1FED-45AA-4934-8732-9097FF2A30D2}" srcOrd="3" destOrd="0" presId="urn:microsoft.com/office/officeart/2018/2/layout/IconVerticalSolidList"/>
    <dgm:cxn modelId="{E03D5ABA-BEE1-4F92-BFE6-828A4893D35E}" type="presParOf" srcId="{A84E216B-7ACB-4ECF-8E6C-1E84C40E730C}" destId="{75678336-F5E8-4C8C-B99C-6A123A9FDF2C}" srcOrd="3" destOrd="0" presId="urn:microsoft.com/office/officeart/2018/2/layout/IconVerticalSolidList"/>
    <dgm:cxn modelId="{A1316FEA-52B0-4E8C-9860-62B8979FE30A}" type="presParOf" srcId="{A84E216B-7ACB-4ECF-8E6C-1E84C40E730C}" destId="{8B6A60CF-B944-4F8B-B73B-FC57EF5B4AFA}" srcOrd="4" destOrd="0" presId="urn:microsoft.com/office/officeart/2018/2/layout/IconVerticalSolidList"/>
    <dgm:cxn modelId="{5AFCAB30-C803-44FA-87F0-D0800731E49F}" type="presParOf" srcId="{8B6A60CF-B944-4F8B-B73B-FC57EF5B4AFA}" destId="{F9818E4B-EECA-48D7-AADD-D135C28584D8}" srcOrd="0" destOrd="0" presId="urn:microsoft.com/office/officeart/2018/2/layout/IconVerticalSolidList"/>
    <dgm:cxn modelId="{C1AB2628-2C02-45F2-B1FE-788D9DCB2403}" type="presParOf" srcId="{8B6A60CF-B944-4F8B-B73B-FC57EF5B4AFA}" destId="{E08434AD-E866-4D2A-B77C-523B3B36387E}" srcOrd="1" destOrd="0" presId="urn:microsoft.com/office/officeart/2018/2/layout/IconVerticalSolidList"/>
    <dgm:cxn modelId="{5BD066C6-3DE4-4C45-9EB6-B5E0AB4AA52F}" type="presParOf" srcId="{8B6A60CF-B944-4F8B-B73B-FC57EF5B4AFA}" destId="{4A6E5139-52DB-4655-92B2-3CD401797C84}" srcOrd="2" destOrd="0" presId="urn:microsoft.com/office/officeart/2018/2/layout/IconVerticalSolidList"/>
    <dgm:cxn modelId="{9111B53E-FCD0-4AE9-903B-75186C75942D}" type="presParOf" srcId="{8B6A60CF-B944-4F8B-B73B-FC57EF5B4AFA}" destId="{9D8861DE-0B70-4A19-979F-095762EE8DBB}" srcOrd="3" destOrd="0" presId="urn:microsoft.com/office/officeart/2018/2/layout/IconVerticalSolidList"/>
    <dgm:cxn modelId="{D38B32DC-F01E-4143-9757-72B78BE13AA9}" type="presParOf" srcId="{A84E216B-7ACB-4ECF-8E6C-1E84C40E730C}" destId="{FD15244C-F27A-4517-8DF3-DE56B466086E}" srcOrd="5" destOrd="0" presId="urn:microsoft.com/office/officeart/2018/2/layout/IconVerticalSolidList"/>
    <dgm:cxn modelId="{0AFB48EF-5964-4D8F-9F9D-02F4F043E344}" type="presParOf" srcId="{A84E216B-7ACB-4ECF-8E6C-1E84C40E730C}" destId="{337290BC-1DC3-4EB4-BD10-11F93497D9E3}" srcOrd="6" destOrd="0" presId="urn:microsoft.com/office/officeart/2018/2/layout/IconVerticalSolidList"/>
    <dgm:cxn modelId="{53FE053A-5031-412E-9074-3EFDDE9CB822}" type="presParOf" srcId="{337290BC-1DC3-4EB4-BD10-11F93497D9E3}" destId="{42DB24F9-C7F5-4A77-86E5-0C095A011985}" srcOrd="0" destOrd="0" presId="urn:microsoft.com/office/officeart/2018/2/layout/IconVerticalSolidList"/>
    <dgm:cxn modelId="{B38099C6-87F5-454D-8C94-8BD34F75E1D0}" type="presParOf" srcId="{337290BC-1DC3-4EB4-BD10-11F93497D9E3}" destId="{6E3704AF-C7E3-462A-8127-6B6EDE72BF2C}" srcOrd="1" destOrd="0" presId="urn:microsoft.com/office/officeart/2018/2/layout/IconVerticalSolidList"/>
    <dgm:cxn modelId="{14020C0D-A30B-487F-8479-62C3BEC9709E}" type="presParOf" srcId="{337290BC-1DC3-4EB4-BD10-11F93497D9E3}" destId="{D696CC9E-CE34-43D6-8945-EFA03C31EF8B}" srcOrd="2" destOrd="0" presId="urn:microsoft.com/office/officeart/2018/2/layout/IconVerticalSolidList"/>
    <dgm:cxn modelId="{9FD4D5DB-028A-4B04-A06D-5991DA77F252}" type="presParOf" srcId="{337290BC-1DC3-4EB4-BD10-11F93497D9E3}" destId="{6CCF3BA3-61A5-4490-BD5E-37BCFE6305D7}" srcOrd="3" destOrd="0" presId="urn:microsoft.com/office/officeart/2018/2/layout/IconVerticalSolidList"/>
    <dgm:cxn modelId="{B511C4DF-C98B-4C46-B067-3315865A28D5}" type="presParOf" srcId="{A84E216B-7ACB-4ECF-8E6C-1E84C40E730C}" destId="{48706D8D-F1F5-441A-AEFD-A74B1FA1D365}" srcOrd="7" destOrd="0" presId="urn:microsoft.com/office/officeart/2018/2/layout/IconVerticalSolidList"/>
    <dgm:cxn modelId="{19FD5D10-3BE3-4B61-BBEA-0C89EF43C2E8}" type="presParOf" srcId="{A84E216B-7ACB-4ECF-8E6C-1E84C40E730C}" destId="{BBD295AD-578B-4C3E-AF5D-8FBEF26927EE}" srcOrd="8" destOrd="0" presId="urn:microsoft.com/office/officeart/2018/2/layout/IconVerticalSolidList"/>
    <dgm:cxn modelId="{2DD0A9D1-4BB4-4F38-A8B9-E0AC323B91F0}" type="presParOf" srcId="{BBD295AD-578B-4C3E-AF5D-8FBEF26927EE}" destId="{D3AE14DE-5E15-4ACE-9F0F-64131950FB5E}" srcOrd="0" destOrd="0" presId="urn:microsoft.com/office/officeart/2018/2/layout/IconVerticalSolidList"/>
    <dgm:cxn modelId="{AAE53AC1-F708-44F5-9E9B-E50C9A670E0E}" type="presParOf" srcId="{BBD295AD-578B-4C3E-AF5D-8FBEF26927EE}" destId="{4BDDC0F0-C50B-43FE-B0AE-936E6A6F6838}" srcOrd="1" destOrd="0" presId="urn:microsoft.com/office/officeart/2018/2/layout/IconVerticalSolidList"/>
    <dgm:cxn modelId="{3C35ED76-95F5-453D-B88D-15126D2825D0}" type="presParOf" srcId="{BBD295AD-578B-4C3E-AF5D-8FBEF26927EE}" destId="{7193AF95-4C21-4797-86D2-E1E913D063F6}" srcOrd="2" destOrd="0" presId="urn:microsoft.com/office/officeart/2018/2/layout/IconVerticalSolidList"/>
    <dgm:cxn modelId="{A15449DD-B7F7-497F-A5A7-3046D02D1ABB}" type="presParOf" srcId="{BBD295AD-578B-4C3E-AF5D-8FBEF26927EE}" destId="{EC8D4C1B-5BBE-4277-89F0-C536382B04E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C6570DB-4770-4E1E-9AA0-798DACB686D3}">
      <dgm:prSet/>
      <dgm:spPr/>
      <dgm:t>
        <a:bodyPr/>
        <a:lstStyle/>
        <a:p>
          <a:r>
            <a:rPr lang="en-GB" b="1" dirty="0"/>
            <a:t>Homework will be given on a Thursday to be returned by Monday</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a:t>There will be English and maths homework each week</a:t>
          </a:r>
          <a:endParaRPr lang="en-US"/>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1212415A-5928-4B30-A29B-EF84AFCA2BC4}">
      <dgm:prSet/>
      <dgm:spPr/>
      <dgm:t>
        <a:bodyPr/>
        <a:lstStyle/>
        <a:p>
          <a:r>
            <a:rPr lang="en-GB" dirty="0"/>
            <a:t>In addition, there will be something set on Google Classrooms</a:t>
          </a:r>
          <a:endParaRPr lang="en-US" dirty="0"/>
        </a:p>
      </dgm:t>
    </dgm:pt>
    <dgm:pt modelId="{26F4AF95-375C-47E3-BA44-3C18D1906705}" type="parTrans" cxnId="{1225E7B7-B9F3-4211-A369-A4EEA19E2D8C}">
      <dgm:prSet/>
      <dgm:spPr/>
      <dgm:t>
        <a:bodyPr/>
        <a:lstStyle/>
        <a:p>
          <a:endParaRPr lang="en-US"/>
        </a:p>
      </dgm:t>
    </dgm:pt>
    <dgm:pt modelId="{322DD8B9-9747-4963-A8BB-873A330E7817}" type="sibTrans" cxnId="{1225E7B7-B9F3-4211-A369-A4EEA19E2D8C}">
      <dgm:prSet/>
      <dgm:spPr/>
      <dgm:t>
        <a:bodyPr/>
        <a:lstStyle/>
        <a:p>
          <a:endParaRPr lang="en-US"/>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43002580-4D6E-45C2-9602-B861D9A1D97B}" type="pres">
      <dgm:prSet presAssocID="{509F57AB-67EA-4CCA-A6AC-0507415444E9}" presName="ThreeNodes_1" presStyleLbl="node1" presStyleIdx="0" presStyleCnt="3">
        <dgm:presLayoutVars>
          <dgm:bulletEnabled val="1"/>
        </dgm:presLayoutVars>
      </dgm:prSet>
      <dgm:spPr/>
    </dgm:pt>
    <dgm:pt modelId="{306FA2CE-85C3-4428-B198-DD1E2F2CC0C5}" type="pres">
      <dgm:prSet presAssocID="{509F57AB-67EA-4CCA-A6AC-0507415444E9}" presName="ThreeNodes_2" presStyleLbl="node1" presStyleIdx="1" presStyleCnt="3">
        <dgm:presLayoutVars>
          <dgm:bulletEnabled val="1"/>
        </dgm:presLayoutVars>
      </dgm:prSet>
      <dgm:spPr/>
    </dgm:pt>
    <dgm:pt modelId="{197E0694-76E8-4B39-9F63-A69E266B7612}" type="pres">
      <dgm:prSet presAssocID="{509F57AB-67EA-4CCA-A6AC-0507415444E9}" presName="ThreeNodes_3" presStyleLbl="node1" presStyleIdx="2" presStyleCnt="3">
        <dgm:presLayoutVars>
          <dgm:bulletEnabled val="1"/>
        </dgm:presLayoutVars>
      </dgm:prSet>
      <dgm:spPr/>
    </dgm:pt>
    <dgm:pt modelId="{C62BAACC-D24A-47A8-A3A8-2382BF1AFEEB}" type="pres">
      <dgm:prSet presAssocID="{509F57AB-67EA-4CCA-A6AC-0507415444E9}" presName="ThreeConn_1-2" presStyleLbl="fgAccFollowNode1" presStyleIdx="0" presStyleCnt="2">
        <dgm:presLayoutVars>
          <dgm:bulletEnabled val="1"/>
        </dgm:presLayoutVars>
      </dgm:prSet>
      <dgm:spPr/>
    </dgm:pt>
    <dgm:pt modelId="{AC8EE510-C813-4136-BEA3-059F01BCD89F}" type="pres">
      <dgm:prSet presAssocID="{509F57AB-67EA-4CCA-A6AC-0507415444E9}" presName="ThreeConn_2-3" presStyleLbl="fgAccFollowNode1" presStyleIdx="1" presStyleCnt="2">
        <dgm:presLayoutVars>
          <dgm:bulletEnabled val="1"/>
        </dgm:presLayoutVars>
      </dgm:prSet>
      <dgm:spPr/>
    </dgm:pt>
    <dgm:pt modelId="{C3241E94-18DE-4EF1-B92E-47070744BC45}" type="pres">
      <dgm:prSet presAssocID="{509F57AB-67EA-4CCA-A6AC-0507415444E9}" presName="ThreeNodes_1_text" presStyleLbl="node1" presStyleIdx="2" presStyleCnt="3">
        <dgm:presLayoutVars>
          <dgm:bulletEnabled val="1"/>
        </dgm:presLayoutVars>
      </dgm:prSet>
      <dgm:spPr/>
    </dgm:pt>
    <dgm:pt modelId="{5FEFAC1A-A8D3-4216-86D7-D71041241F59}" type="pres">
      <dgm:prSet presAssocID="{509F57AB-67EA-4CCA-A6AC-0507415444E9}" presName="ThreeNodes_2_text" presStyleLbl="node1" presStyleIdx="2" presStyleCnt="3">
        <dgm:presLayoutVars>
          <dgm:bulletEnabled val="1"/>
        </dgm:presLayoutVars>
      </dgm:prSet>
      <dgm:spPr/>
    </dgm:pt>
    <dgm:pt modelId="{A13ABEAE-E885-459B-AD6A-BAC7A150DB96}" type="pres">
      <dgm:prSet presAssocID="{509F57AB-67EA-4CCA-A6AC-0507415444E9}" presName="ThreeNodes_3_text" presStyleLbl="node1" presStyleIdx="2" presStyleCnt="3">
        <dgm:presLayoutVars>
          <dgm:bulletEnabled val="1"/>
        </dgm:presLayoutVars>
      </dgm:prSet>
      <dgm:spPr/>
    </dgm:pt>
  </dgm:ptLst>
  <dgm:cxnLst>
    <dgm:cxn modelId="{88AD8111-EB5F-4BC1-9AB1-230BAC96A90E}" type="presOf" srcId="{CC6570DB-4770-4E1E-9AA0-798DACB686D3}" destId="{C3241E94-18DE-4EF1-B92E-47070744BC45}" srcOrd="1" destOrd="0" presId="urn:microsoft.com/office/officeart/2005/8/layout/vProcess5"/>
    <dgm:cxn modelId="{F2158811-A27A-4D92-B531-44EE145FD4AF}" type="presOf" srcId="{1212415A-5928-4B30-A29B-EF84AFCA2BC4}" destId="{A13ABEAE-E885-459B-AD6A-BAC7A150DB96}" srcOrd="1" destOrd="0" presId="urn:microsoft.com/office/officeart/2005/8/layout/vProcess5"/>
    <dgm:cxn modelId="{91C16D30-DE98-4E71-A03B-419048EF2753}" type="presOf" srcId="{B058B442-3FB2-4670-A4F4-CE6D2A6D68BA}" destId="{306FA2CE-85C3-4428-B198-DD1E2F2CC0C5}" srcOrd="0" destOrd="0" presId="urn:microsoft.com/office/officeart/2005/8/layout/vProcess5"/>
    <dgm:cxn modelId="{7C2A4433-3FC0-4A19-9204-12EF53CE8C77}" type="presOf" srcId="{CC6570DB-4770-4E1E-9AA0-798DACB686D3}" destId="{43002580-4D6E-45C2-9602-B861D9A1D97B}" srcOrd="0"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DE59F94A-530A-40F4-B6B3-A8B43FB71989}" type="presOf" srcId="{B058B442-3FB2-4670-A4F4-CE6D2A6D68BA}" destId="{5FEFAC1A-A8D3-4216-86D7-D71041241F59}" srcOrd="1" destOrd="0"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B4A83A5A-121D-4702-BC60-A5B6F989261B}" type="presOf" srcId="{DFE3B2A2-F7B9-4FE3-9990-15E62F70E5F3}" destId="{AC8EE510-C813-4136-BEA3-059F01BCD89F}" srcOrd="0" destOrd="0" presId="urn:microsoft.com/office/officeart/2005/8/layout/vProcess5"/>
    <dgm:cxn modelId="{1A1744AF-7342-433D-88D9-C812039D9749}" type="presOf" srcId="{2F721487-7AE0-4B8E-A650-295C1FEE7110}" destId="{C62BAACC-D24A-47A8-A3A8-2382BF1AFEEB}" srcOrd="0" destOrd="0" presId="urn:microsoft.com/office/officeart/2005/8/layout/vProcess5"/>
    <dgm:cxn modelId="{1225E7B7-B9F3-4211-A369-A4EEA19E2D8C}" srcId="{509F57AB-67EA-4CCA-A6AC-0507415444E9}" destId="{1212415A-5928-4B30-A29B-EF84AFCA2BC4}" srcOrd="2" destOrd="0" parTransId="{26F4AF95-375C-47E3-BA44-3C18D1906705}" sibTransId="{322DD8B9-9747-4963-A8BB-873A330E7817}"/>
    <dgm:cxn modelId="{407A84E6-B416-4EC6-9027-CFAA524DCD00}" type="presOf" srcId="{1212415A-5928-4B30-A29B-EF84AFCA2BC4}" destId="{197E0694-76E8-4B39-9F63-A69E266B7612}"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01D92BBB-CE51-430B-946F-B51D749A33D0}" type="presParOf" srcId="{49D85B44-6394-434D-B898-787C895EA051}" destId="{72E599D4-11BD-445A-9BFA-F0231926A716}" srcOrd="0" destOrd="0" presId="urn:microsoft.com/office/officeart/2005/8/layout/vProcess5"/>
    <dgm:cxn modelId="{3FDAA6A8-187E-4C35-A2AE-7D4C73EF4C4B}" type="presParOf" srcId="{49D85B44-6394-434D-B898-787C895EA051}" destId="{43002580-4D6E-45C2-9602-B861D9A1D97B}" srcOrd="1" destOrd="0" presId="urn:microsoft.com/office/officeart/2005/8/layout/vProcess5"/>
    <dgm:cxn modelId="{82C4B08A-721A-473E-B77E-741BC7CA3AD3}" type="presParOf" srcId="{49D85B44-6394-434D-B898-787C895EA051}" destId="{306FA2CE-85C3-4428-B198-DD1E2F2CC0C5}" srcOrd="2" destOrd="0" presId="urn:microsoft.com/office/officeart/2005/8/layout/vProcess5"/>
    <dgm:cxn modelId="{F0832FF0-1CEC-45F9-8C8B-44A8A3CB72DE}" type="presParOf" srcId="{49D85B44-6394-434D-B898-787C895EA051}" destId="{197E0694-76E8-4B39-9F63-A69E266B7612}" srcOrd="3" destOrd="0" presId="urn:microsoft.com/office/officeart/2005/8/layout/vProcess5"/>
    <dgm:cxn modelId="{AC192189-17DD-43B7-BFCF-687939BFCE07}" type="presParOf" srcId="{49D85B44-6394-434D-B898-787C895EA051}" destId="{C62BAACC-D24A-47A8-A3A8-2382BF1AFEEB}" srcOrd="4" destOrd="0" presId="urn:microsoft.com/office/officeart/2005/8/layout/vProcess5"/>
    <dgm:cxn modelId="{94657BB6-BDF4-4A80-A78C-C30FA6B49068}" type="presParOf" srcId="{49D85B44-6394-434D-B898-787C895EA051}" destId="{AC8EE510-C813-4136-BEA3-059F01BCD89F}" srcOrd="5" destOrd="0" presId="urn:microsoft.com/office/officeart/2005/8/layout/vProcess5"/>
    <dgm:cxn modelId="{B110CAF5-6524-4613-BF7C-2B735957CAC6}" type="presParOf" srcId="{49D85B44-6394-434D-B898-787C895EA051}" destId="{C3241E94-18DE-4EF1-B92E-47070744BC45}" srcOrd="6" destOrd="0" presId="urn:microsoft.com/office/officeart/2005/8/layout/vProcess5"/>
    <dgm:cxn modelId="{C7871465-9B2C-4A5C-8303-9A06BC9372A9}" type="presParOf" srcId="{49D85B44-6394-434D-B898-787C895EA051}" destId="{5FEFAC1A-A8D3-4216-86D7-D71041241F59}" srcOrd="7" destOrd="0" presId="urn:microsoft.com/office/officeart/2005/8/layout/vProcess5"/>
    <dgm:cxn modelId="{BBFA7C7F-2A01-4399-8948-9F125C27E42F}" type="presParOf" srcId="{49D85B44-6394-434D-B898-787C895EA051}" destId="{A13ABEAE-E885-459B-AD6A-BAC7A150DB96}"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EF560-8131-4F44-89AB-CD18B245506E}">
      <dsp:nvSpPr>
        <dsp:cNvPr id="0" name=""/>
        <dsp:cNvSpPr/>
      </dsp:nvSpPr>
      <dsp:spPr>
        <a:xfrm>
          <a:off x="1209" y="199251"/>
          <a:ext cx="4244392" cy="2695188"/>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0996478-0F42-4314-9320-E070F6B1A716}">
      <dsp:nvSpPr>
        <dsp:cNvPr id="0" name=""/>
        <dsp:cNvSpPr/>
      </dsp:nvSpPr>
      <dsp:spPr>
        <a:xfrm>
          <a:off x="472808" y="647271"/>
          <a:ext cx="4244392" cy="269518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Our daily reward system for following the Golden Rules and showing God’s love to one another.</a:t>
          </a:r>
          <a:endParaRPr lang="en-US" sz="3600" kern="1200"/>
        </a:p>
      </dsp:txBody>
      <dsp:txXfrm>
        <a:off x="551747" y="726210"/>
        <a:ext cx="4086514" cy="2537310"/>
      </dsp:txXfrm>
    </dsp:sp>
    <dsp:sp modelId="{CEA7AA29-CD77-4A77-A22F-CD652E65286B}">
      <dsp:nvSpPr>
        <dsp:cNvPr id="0" name=""/>
        <dsp:cNvSpPr/>
      </dsp:nvSpPr>
      <dsp:spPr>
        <a:xfrm>
          <a:off x="5188799" y="199251"/>
          <a:ext cx="4244392" cy="2695188"/>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6F0340E-C94B-480F-9EB6-99E03707B052}">
      <dsp:nvSpPr>
        <dsp:cNvPr id="0" name=""/>
        <dsp:cNvSpPr/>
      </dsp:nvSpPr>
      <dsp:spPr>
        <a:xfrm>
          <a:off x="5660398" y="647271"/>
          <a:ext cx="4244392" cy="269518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Golden Time is on a Friday to celebrate the achievements of the week.</a:t>
          </a:r>
          <a:endParaRPr lang="en-US" sz="3600" kern="1200"/>
        </a:p>
      </dsp:txBody>
      <dsp:txXfrm>
        <a:off x="5739337" y="726210"/>
        <a:ext cx="4086514" cy="2537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432"/>
          <a:ext cx="9906000" cy="101167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06030" y="228058"/>
          <a:ext cx="556418" cy="5564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168479" y="432"/>
          <a:ext cx="8737520" cy="1011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068" tIns="107068" rIns="107068" bIns="107068" numCol="1" spcCol="1270" anchor="ctr" anchorCtr="0">
          <a:noAutofit/>
        </a:bodyPr>
        <a:lstStyle/>
        <a:p>
          <a:pPr marL="0" lvl="0" indent="0" algn="l" defTabSz="933450">
            <a:lnSpc>
              <a:spcPct val="90000"/>
            </a:lnSpc>
            <a:spcBef>
              <a:spcPct val="0"/>
            </a:spcBef>
            <a:spcAft>
              <a:spcPct val="35000"/>
            </a:spcAft>
            <a:buNone/>
          </a:pPr>
          <a:r>
            <a:rPr lang="en-US" sz="2100" kern="1200" dirty="0"/>
            <a:t>School reading – your child will read a new book every week at school. They will read this for 3 days to build on decoding, prosody and understanding.</a:t>
          </a:r>
        </a:p>
      </dsp:txBody>
      <dsp:txXfrm>
        <a:off x="1168479" y="432"/>
        <a:ext cx="8737520" cy="1011670"/>
      </dsp:txXfrm>
    </dsp:sp>
    <dsp:sp modelId="{2D6005E7-2B8F-4C97-911C-587DC15CCE79}">
      <dsp:nvSpPr>
        <dsp:cNvPr id="0" name=""/>
        <dsp:cNvSpPr/>
      </dsp:nvSpPr>
      <dsp:spPr>
        <a:xfrm>
          <a:off x="0" y="1265020"/>
          <a:ext cx="9906000" cy="101167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306030" y="1492646"/>
          <a:ext cx="556418" cy="5564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168479" y="1265020"/>
          <a:ext cx="8737520" cy="1011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068" tIns="107068" rIns="107068" bIns="107068" numCol="1" spcCol="1270" anchor="ctr" anchorCtr="0">
          <a:noAutofit/>
        </a:bodyPr>
        <a:lstStyle/>
        <a:p>
          <a:pPr marL="0" lvl="0" indent="0" algn="l" defTabSz="933450">
            <a:lnSpc>
              <a:spcPct val="90000"/>
            </a:lnSpc>
            <a:spcBef>
              <a:spcPct val="0"/>
            </a:spcBef>
            <a:spcAft>
              <a:spcPct val="35000"/>
            </a:spcAft>
            <a:buNone/>
          </a:pPr>
          <a:r>
            <a:rPr lang="en-GB" sz="2100" kern="1200" dirty="0"/>
            <a:t>They will bring this home on a Wednesday. They should be able to read this independently or without much support.</a:t>
          </a:r>
          <a:endParaRPr lang="en-US" sz="2100" kern="1200" dirty="0"/>
        </a:p>
      </dsp:txBody>
      <dsp:txXfrm>
        <a:off x="1168479" y="1265020"/>
        <a:ext cx="8737520" cy="1011670"/>
      </dsp:txXfrm>
    </dsp:sp>
    <dsp:sp modelId="{1A575391-3E2D-4182-A407-9929EDDA9598}">
      <dsp:nvSpPr>
        <dsp:cNvPr id="0" name=""/>
        <dsp:cNvSpPr/>
      </dsp:nvSpPr>
      <dsp:spPr>
        <a:xfrm>
          <a:off x="0" y="2529608"/>
          <a:ext cx="9906000" cy="101167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306030" y="2757234"/>
          <a:ext cx="556418" cy="556418"/>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168479" y="2529608"/>
          <a:ext cx="8737520" cy="1011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068" tIns="107068" rIns="107068" bIns="107068" numCol="1" spcCol="1270" anchor="ctr" anchorCtr="0">
          <a:noAutofit/>
        </a:bodyPr>
        <a:lstStyle/>
        <a:p>
          <a:pPr marL="0" lvl="0" indent="0" algn="l" defTabSz="933450">
            <a:lnSpc>
              <a:spcPct val="90000"/>
            </a:lnSpc>
            <a:spcBef>
              <a:spcPct val="0"/>
            </a:spcBef>
            <a:spcAft>
              <a:spcPct val="35000"/>
            </a:spcAft>
            <a:buNone/>
          </a:pPr>
          <a:r>
            <a:rPr lang="en-GB" sz="2100" kern="1200" dirty="0"/>
            <a:t>Your child will also bring home a book of their choice to read for pleasure. This is a book to share. There is no expectation for them to read it independently.</a:t>
          </a:r>
          <a:endParaRPr lang="en-US" sz="2100" kern="1200" dirty="0"/>
        </a:p>
      </dsp:txBody>
      <dsp:txXfrm>
        <a:off x="1168479" y="2529608"/>
        <a:ext cx="8737520" cy="10116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B98E44-70EA-4358-A061-688E99776EA3}">
      <dsp:nvSpPr>
        <dsp:cNvPr id="0" name=""/>
        <dsp:cNvSpPr/>
      </dsp:nvSpPr>
      <dsp:spPr>
        <a:xfrm>
          <a:off x="0" y="2766"/>
          <a:ext cx="9906000" cy="5893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3D4CF6-72EF-46C6-8900-1CF0023C26A9}">
      <dsp:nvSpPr>
        <dsp:cNvPr id="0" name=""/>
        <dsp:cNvSpPr/>
      </dsp:nvSpPr>
      <dsp:spPr>
        <a:xfrm>
          <a:off x="178282" y="135373"/>
          <a:ext cx="324149" cy="3241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647CF7-9DF6-4A36-9305-806F0B8BE62D}">
      <dsp:nvSpPr>
        <dsp:cNvPr id="0" name=""/>
        <dsp:cNvSpPr/>
      </dsp:nvSpPr>
      <dsp:spPr>
        <a:xfrm>
          <a:off x="680714" y="2766"/>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b="1" kern="1200"/>
            <a:t>Spellings</a:t>
          </a:r>
          <a:endParaRPr lang="en-US" sz="1800" kern="1200"/>
        </a:p>
      </dsp:txBody>
      <dsp:txXfrm>
        <a:off x="680714" y="2766"/>
        <a:ext cx="9225285" cy="589363"/>
      </dsp:txXfrm>
    </dsp:sp>
    <dsp:sp modelId="{F366D1D2-CA85-4682-9112-15D0E4DCB611}">
      <dsp:nvSpPr>
        <dsp:cNvPr id="0" name=""/>
        <dsp:cNvSpPr/>
      </dsp:nvSpPr>
      <dsp:spPr>
        <a:xfrm>
          <a:off x="0" y="739470"/>
          <a:ext cx="9906000" cy="5893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6C460A-1C8D-4C11-AF74-975ED529631C}">
      <dsp:nvSpPr>
        <dsp:cNvPr id="0" name=""/>
        <dsp:cNvSpPr/>
      </dsp:nvSpPr>
      <dsp:spPr>
        <a:xfrm>
          <a:off x="178282" y="872077"/>
          <a:ext cx="324149" cy="3241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5B1FED-45AA-4934-8732-9097FF2A30D2}">
      <dsp:nvSpPr>
        <dsp:cNvPr id="0" name=""/>
        <dsp:cNvSpPr/>
      </dsp:nvSpPr>
      <dsp:spPr>
        <a:xfrm>
          <a:off x="680714" y="739470"/>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dirty="0"/>
            <a:t>We will have a spelling test on a Wednesday. New words will be given on a Thursday.</a:t>
          </a:r>
          <a:endParaRPr lang="en-US" sz="1800" kern="1200" dirty="0"/>
        </a:p>
      </dsp:txBody>
      <dsp:txXfrm>
        <a:off x="680714" y="739470"/>
        <a:ext cx="9225285" cy="589363"/>
      </dsp:txXfrm>
    </dsp:sp>
    <dsp:sp modelId="{F9818E4B-EECA-48D7-AADD-D135C28584D8}">
      <dsp:nvSpPr>
        <dsp:cNvPr id="0" name=""/>
        <dsp:cNvSpPr/>
      </dsp:nvSpPr>
      <dsp:spPr>
        <a:xfrm>
          <a:off x="0" y="1476174"/>
          <a:ext cx="9906000" cy="5893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8434AD-E866-4D2A-B77C-523B3B36387E}">
      <dsp:nvSpPr>
        <dsp:cNvPr id="0" name=""/>
        <dsp:cNvSpPr/>
      </dsp:nvSpPr>
      <dsp:spPr>
        <a:xfrm>
          <a:off x="178282" y="1608781"/>
          <a:ext cx="324149" cy="3241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8861DE-0B70-4A19-979F-095762EE8DBB}">
      <dsp:nvSpPr>
        <dsp:cNvPr id="0" name=""/>
        <dsp:cNvSpPr/>
      </dsp:nvSpPr>
      <dsp:spPr>
        <a:xfrm>
          <a:off x="680714" y="1476174"/>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a:t>You should practice your spellings regularly at home.</a:t>
          </a:r>
          <a:endParaRPr lang="en-US" sz="1800" kern="1200"/>
        </a:p>
      </dsp:txBody>
      <dsp:txXfrm>
        <a:off x="680714" y="1476174"/>
        <a:ext cx="9225285" cy="589363"/>
      </dsp:txXfrm>
    </dsp:sp>
    <dsp:sp modelId="{42DB24F9-C7F5-4A77-86E5-0C095A011985}">
      <dsp:nvSpPr>
        <dsp:cNvPr id="0" name=""/>
        <dsp:cNvSpPr/>
      </dsp:nvSpPr>
      <dsp:spPr>
        <a:xfrm>
          <a:off x="0" y="2212878"/>
          <a:ext cx="9906000" cy="58936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704AF-C7E3-462A-8127-6B6EDE72BF2C}">
      <dsp:nvSpPr>
        <dsp:cNvPr id="0" name=""/>
        <dsp:cNvSpPr/>
      </dsp:nvSpPr>
      <dsp:spPr>
        <a:xfrm>
          <a:off x="178282" y="2345484"/>
          <a:ext cx="324149" cy="3241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CF3BA3-61A5-4490-BD5E-37BCFE6305D7}">
      <dsp:nvSpPr>
        <dsp:cNvPr id="0" name=""/>
        <dsp:cNvSpPr/>
      </dsp:nvSpPr>
      <dsp:spPr>
        <a:xfrm>
          <a:off x="680714" y="2212878"/>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a:t>Some words will be those they have already taken home to practise before as they will be words that we discover they have not remembered and so need more practise on.  </a:t>
          </a:r>
          <a:endParaRPr lang="en-US" sz="1800" kern="1200"/>
        </a:p>
      </dsp:txBody>
      <dsp:txXfrm>
        <a:off x="680714" y="2212878"/>
        <a:ext cx="9225285" cy="589363"/>
      </dsp:txXfrm>
    </dsp:sp>
    <dsp:sp modelId="{D3AE14DE-5E15-4ACE-9F0F-64131950FB5E}">
      <dsp:nvSpPr>
        <dsp:cNvPr id="0" name=""/>
        <dsp:cNvSpPr/>
      </dsp:nvSpPr>
      <dsp:spPr>
        <a:xfrm>
          <a:off x="0" y="2949582"/>
          <a:ext cx="9906000" cy="589363"/>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DC0F0-C50B-43FE-B0AE-936E6A6F6838}">
      <dsp:nvSpPr>
        <dsp:cNvPr id="0" name=""/>
        <dsp:cNvSpPr/>
      </dsp:nvSpPr>
      <dsp:spPr>
        <a:xfrm>
          <a:off x="178282" y="3082188"/>
          <a:ext cx="324149" cy="32414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8D4C1B-5BBE-4277-89F0-C536382B04EF}">
      <dsp:nvSpPr>
        <dsp:cNvPr id="0" name=""/>
        <dsp:cNvSpPr/>
      </dsp:nvSpPr>
      <dsp:spPr>
        <a:xfrm>
          <a:off x="680714" y="2949582"/>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a:t>Some will be words they already know in order to build confidence but new words will be put into the lists also.</a:t>
          </a:r>
          <a:endParaRPr lang="en-US" sz="1800" kern="1200"/>
        </a:p>
      </dsp:txBody>
      <dsp:txXfrm>
        <a:off x="680714" y="2949582"/>
        <a:ext cx="9225285" cy="5893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002580-4D6E-45C2-9602-B861D9A1D97B}">
      <dsp:nvSpPr>
        <dsp:cNvPr id="0" name=""/>
        <dsp:cNvSpPr/>
      </dsp:nvSpPr>
      <dsp:spPr>
        <a:xfrm>
          <a:off x="0" y="0"/>
          <a:ext cx="5688835" cy="1276507"/>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dirty="0"/>
            <a:t>Homework will be given on a Thursday to be returned by Monday</a:t>
          </a:r>
          <a:endParaRPr lang="en-US" sz="2600" kern="1200" dirty="0"/>
        </a:p>
      </dsp:txBody>
      <dsp:txXfrm>
        <a:off x="37388" y="37388"/>
        <a:ext cx="4311384" cy="1201731"/>
      </dsp:txXfrm>
    </dsp:sp>
    <dsp:sp modelId="{306FA2CE-85C3-4428-B198-DD1E2F2CC0C5}">
      <dsp:nvSpPr>
        <dsp:cNvPr id="0" name=""/>
        <dsp:cNvSpPr/>
      </dsp:nvSpPr>
      <dsp:spPr>
        <a:xfrm>
          <a:off x="501956" y="1489258"/>
          <a:ext cx="5688835" cy="1276507"/>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There will be English and maths homework each week</a:t>
          </a:r>
          <a:endParaRPr lang="en-US" sz="2600" kern="1200"/>
        </a:p>
      </dsp:txBody>
      <dsp:txXfrm>
        <a:off x="539344" y="1526646"/>
        <a:ext cx="4282374" cy="1201731"/>
      </dsp:txXfrm>
    </dsp:sp>
    <dsp:sp modelId="{197E0694-76E8-4B39-9F63-A69E266B7612}">
      <dsp:nvSpPr>
        <dsp:cNvPr id="0" name=""/>
        <dsp:cNvSpPr/>
      </dsp:nvSpPr>
      <dsp:spPr>
        <a:xfrm>
          <a:off x="1003912" y="2978516"/>
          <a:ext cx="5688835" cy="1276507"/>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In addition, there will be something set on Google Classrooms</a:t>
          </a:r>
          <a:endParaRPr lang="en-US" sz="2600" kern="1200" dirty="0"/>
        </a:p>
      </dsp:txBody>
      <dsp:txXfrm>
        <a:off x="1041300" y="3015904"/>
        <a:ext cx="4282374" cy="1201731"/>
      </dsp:txXfrm>
    </dsp:sp>
    <dsp:sp modelId="{C62BAACC-D24A-47A8-A3A8-2382BF1AFEEB}">
      <dsp:nvSpPr>
        <dsp:cNvPr id="0" name=""/>
        <dsp:cNvSpPr/>
      </dsp:nvSpPr>
      <dsp:spPr>
        <a:xfrm>
          <a:off x="4859106" y="968017"/>
          <a:ext cx="829729" cy="829729"/>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045795" y="968017"/>
        <a:ext cx="456351" cy="624371"/>
      </dsp:txXfrm>
    </dsp:sp>
    <dsp:sp modelId="{AC8EE510-C813-4136-BEA3-059F01BCD89F}">
      <dsp:nvSpPr>
        <dsp:cNvPr id="0" name=""/>
        <dsp:cNvSpPr/>
      </dsp:nvSpPr>
      <dsp:spPr>
        <a:xfrm>
          <a:off x="5361062" y="2448766"/>
          <a:ext cx="829729" cy="829729"/>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547751" y="2448766"/>
        <a:ext cx="456351" cy="62437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9/19/2021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29594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22609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9/19/2021</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609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245273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624285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9/19/2021</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955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9/19/2021</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242697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2008296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811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0158566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340462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633304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4972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901735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793875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551551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9/19/2021</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448343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t>9/19/2021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2252679"/>
      </p:ext>
    </p:extLst>
  </p:cSld>
  <p:clrMap bg1="dk1" tx1="lt1" bg2="dk2" tx2="lt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 id="2147483855"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phonicsplay.com/" TargetMode="External"/><Relationship Id="rId2" Type="http://schemas.openxmlformats.org/officeDocument/2006/relationships/hyperlink" Target="http://www.readwithfonics.co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year 2</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a:t>2021 - 2022</a:t>
            </a:r>
          </a:p>
        </p:txBody>
      </p:sp>
      <p:sp>
        <p:nvSpPr>
          <p:cNvPr id="82" name="Round Diagonal Corner Rectangle 6">
            <a:extLst>
              <a:ext uri="{FF2B5EF4-FFF2-40B4-BE49-F238E27FC236}">
                <a16:creationId xmlns:a16="http://schemas.microsoft.com/office/drawing/2014/main" id="{01958E0A-0BC1-424F-9B41-D614FC13A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808057"/>
            <a:ext cx="5286376"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645285" y="2139490"/>
            <a:ext cx="8825658" cy="2677648"/>
          </a:xfrm>
        </p:spPr>
        <p:txBody>
          <a:bodyPr/>
          <a:lstStyle/>
          <a:p>
            <a:pPr algn="ct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Introductions</a:t>
            </a:r>
          </a:p>
        </p:txBody>
      </p:sp>
      <p:sp>
        <p:nvSpPr>
          <p:cNvPr id="3" name="Content Placeholder 2"/>
          <p:cNvSpPr>
            <a:spLocks noGrp="1"/>
          </p:cNvSpPr>
          <p:nvPr>
            <p:ph idx="1"/>
          </p:nvPr>
        </p:nvSpPr>
        <p:spPr>
          <a:xfrm>
            <a:off x="1141412" y="1857829"/>
            <a:ext cx="9905999" cy="4209142"/>
          </a:xfrm>
        </p:spPr>
        <p:txBody>
          <a:bodyPr>
            <a:normAutofit lnSpcReduction="10000"/>
          </a:bodyPr>
          <a:lstStyle/>
          <a:p>
            <a:r>
              <a:rPr lang="en-GB" dirty="0"/>
              <a:t>The Year 2 team:</a:t>
            </a:r>
          </a:p>
          <a:p>
            <a:pPr marL="0" indent="0">
              <a:buNone/>
            </a:pPr>
            <a:endParaRPr lang="en-GB" dirty="0"/>
          </a:p>
          <a:p>
            <a:r>
              <a:rPr lang="en-GB" dirty="0"/>
              <a:t>Mrs  Ginns </a:t>
            </a:r>
          </a:p>
          <a:p>
            <a:r>
              <a:rPr lang="en-GB" dirty="0"/>
              <a:t>Miss Smith</a:t>
            </a:r>
          </a:p>
          <a:p>
            <a:r>
              <a:rPr lang="en-GB" dirty="0"/>
              <a:t>Mrs </a:t>
            </a:r>
            <a:r>
              <a:rPr lang="en-GB" dirty="0" err="1"/>
              <a:t>Culkin</a:t>
            </a:r>
            <a:r>
              <a:rPr lang="en-GB" dirty="0"/>
              <a:t> – interventions</a:t>
            </a:r>
          </a:p>
          <a:p>
            <a:r>
              <a:rPr lang="en-GB" dirty="0"/>
              <a:t>Mrs Campbell - Fridays</a:t>
            </a:r>
          </a:p>
          <a:p>
            <a:endParaRPr lang="en-GB" dirty="0"/>
          </a:p>
          <a:p>
            <a:r>
              <a:rPr lang="en-GB" dirty="0"/>
              <a:t>And of course your wonderful children</a:t>
            </a:r>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3" name="Content Placeholder 2"/>
          <p:cNvSpPr>
            <a:spLocks noGrp="1"/>
          </p:cNvSpPr>
          <p:nvPr>
            <p:ph sz="half" idx="1"/>
          </p:nvPr>
        </p:nvSpPr>
        <p:spPr/>
        <p:txBody>
          <a:bodyPr>
            <a:normAutofit fontScale="925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2603500"/>
            <a:ext cx="10275588" cy="3416300"/>
          </a:xfrm>
        </p:spPr>
        <p:txBody>
          <a:bodyPr>
            <a:normAutofit fontScale="92500"/>
          </a:bodyPr>
          <a:lstStyle/>
          <a:p>
            <a:r>
              <a:rPr lang="en-GB" dirty="0"/>
              <a:t>Doors open at 8.45am for a 8.55am start. </a:t>
            </a:r>
          </a:p>
          <a:p>
            <a:r>
              <a:rPr lang="en-GB" dirty="0"/>
              <a:t>New water bottles are available from the school office </a:t>
            </a:r>
          </a:p>
          <a:p>
            <a:r>
              <a:rPr lang="en-GB" dirty="0"/>
              <a:t>Toast and milk are payable half termly in advance.</a:t>
            </a:r>
          </a:p>
          <a:p>
            <a:r>
              <a:rPr lang="en-GB" dirty="0"/>
              <a:t>All monies are to be paid using Parent Pay.</a:t>
            </a:r>
          </a:p>
          <a:p>
            <a:r>
              <a:rPr lang="en-GB" dirty="0"/>
              <a:t>The school day ends at 3.15pm – please collect your youngest first.</a:t>
            </a:r>
          </a:p>
          <a:p>
            <a:r>
              <a:rPr lang="en-GB" dirty="0"/>
              <a:t>Breakfast club and After school club are available although are heavily subscribed!</a:t>
            </a:r>
          </a:p>
          <a:p>
            <a:endParaRPr lang="en-GB" dirty="0"/>
          </a:p>
        </p:txBody>
      </p:sp>
    </p:spTree>
    <p:extLst>
      <p:ext uri="{BB962C8B-B14F-4D97-AF65-F5344CB8AC3E}">
        <p14:creationId xmlns:p14="http://schemas.microsoft.com/office/powerpoint/2010/main" val="21333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a:t>
            </a:r>
          </a:p>
        </p:txBody>
      </p:sp>
      <p:sp>
        <p:nvSpPr>
          <p:cNvPr id="3" name="Content Placeholder 2"/>
          <p:cNvSpPr>
            <a:spLocks noGrp="1"/>
          </p:cNvSpPr>
          <p:nvPr>
            <p:ph idx="1"/>
          </p:nvPr>
        </p:nvSpPr>
        <p:spPr>
          <a:xfrm>
            <a:off x="1154954" y="2603499"/>
            <a:ext cx="8825659" cy="3551973"/>
          </a:xfrm>
        </p:spPr>
        <p:txBody>
          <a:bodyPr>
            <a:normAutofit fontScale="70000" lnSpcReduction="20000"/>
          </a:bodyPr>
          <a:lstStyle/>
          <a:p>
            <a:r>
              <a:rPr lang="en-GB" dirty="0"/>
              <a:t>School jumpers and cardigans are available from the school office.</a:t>
            </a:r>
          </a:p>
          <a:p>
            <a:pPr>
              <a:spcBef>
                <a:spcPct val="0"/>
              </a:spcBef>
              <a:defRPr/>
            </a:pPr>
            <a:r>
              <a:rPr lang="en-GB" altLang="en-US" dirty="0">
                <a:solidFill>
                  <a:schemeClr val="tx1"/>
                </a:solidFill>
              </a:rPr>
              <a:t>Blue sweatshirt or cardigan with school logo</a:t>
            </a:r>
          </a:p>
          <a:p>
            <a:pPr>
              <a:spcBef>
                <a:spcPct val="0"/>
              </a:spcBef>
              <a:defRPr/>
            </a:pPr>
            <a:r>
              <a:rPr lang="en-GB" altLang="en-US" dirty="0">
                <a:solidFill>
                  <a:schemeClr val="tx1"/>
                </a:solidFill>
              </a:rPr>
              <a:t>White polo shirt or blouse/shirt</a:t>
            </a:r>
          </a:p>
          <a:p>
            <a:pPr>
              <a:spcBef>
                <a:spcPct val="0"/>
              </a:spcBef>
              <a:defRPr/>
            </a:pPr>
            <a:r>
              <a:rPr lang="en-GB" altLang="en-US" dirty="0">
                <a:solidFill>
                  <a:schemeClr val="tx1"/>
                </a:solidFill>
              </a:rPr>
              <a:t>Dark grey/black trousers</a:t>
            </a:r>
          </a:p>
          <a:p>
            <a:pPr>
              <a:spcBef>
                <a:spcPct val="0"/>
              </a:spcBef>
              <a:defRPr/>
            </a:pPr>
            <a:r>
              <a:rPr lang="en-GB" altLang="en-US" dirty="0">
                <a:solidFill>
                  <a:schemeClr val="tx1"/>
                </a:solidFill>
              </a:rPr>
              <a:t>Navy/black/grey knee length skirt or pinafore dress</a:t>
            </a:r>
          </a:p>
          <a:p>
            <a:pPr>
              <a:spcBef>
                <a:spcPct val="0"/>
              </a:spcBef>
              <a:defRPr/>
            </a:pPr>
            <a:r>
              <a:rPr lang="en-GB" altLang="en-US" dirty="0">
                <a:solidFill>
                  <a:schemeClr val="tx1"/>
                </a:solidFill>
              </a:rPr>
              <a:t>Plain black/white or grey socks/tights</a:t>
            </a:r>
          </a:p>
          <a:p>
            <a:pPr>
              <a:spcBef>
                <a:spcPct val="0"/>
              </a:spcBef>
              <a:defRPr/>
            </a:pPr>
            <a:r>
              <a:rPr lang="en-GB" altLang="en-US" dirty="0">
                <a:solidFill>
                  <a:schemeClr val="tx1"/>
                </a:solidFill>
              </a:rPr>
              <a:t>Black shoes</a:t>
            </a:r>
          </a:p>
          <a:p>
            <a:pPr>
              <a:spcBef>
                <a:spcPct val="0"/>
              </a:spcBef>
              <a:buFontTx/>
              <a:buNone/>
              <a:defRPr/>
            </a:pPr>
            <a:r>
              <a:rPr lang="en-GB" altLang="en-US" dirty="0">
                <a:solidFill>
                  <a:schemeClr val="tx1"/>
                </a:solidFill>
              </a:rPr>
              <a:t>(no trainers, boots or open toe sandals)</a:t>
            </a:r>
          </a:p>
          <a:p>
            <a:pPr>
              <a:spcBef>
                <a:spcPct val="0"/>
              </a:spcBef>
              <a:buFontTx/>
              <a:buNone/>
              <a:defRPr/>
            </a:pPr>
            <a:endParaRPr lang="en-GB" altLang="en-US" dirty="0">
              <a:solidFill>
                <a:schemeClr val="tx1"/>
              </a:solidFill>
            </a:endParaRPr>
          </a:p>
          <a:p>
            <a:pPr>
              <a:spcBef>
                <a:spcPct val="0"/>
              </a:spcBef>
              <a:buFontTx/>
              <a:buNone/>
              <a:defRPr/>
            </a:pPr>
            <a:r>
              <a:rPr lang="en-GB" altLang="en-US" b="1" u="sng" dirty="0">
                <a:solidFill>
                  <a:schemeClr val="tx1"/>
                </a:solidFill>
              </a:rPr>
              <a:t>Jewellery</a:t>
            </a:r>
          </a:p>
          <a:p>
            <a:pPr>
              <a:spcBef>
                <a:spcPct val="0"/>
              </a:spcBef>
              <a:defRPr/>
            </a:pPr>
            <a:r>
              <a:rPr lang="en-GB" altLang="en-US" dirty="0">
                <a:solidFill>
                  <a:schemeClr val="tx1"/>
                </a:solidFill>
              </a:rPr>
              <a:t>Small plain studs-one in each ear</a:t>
            </a:r>
          </a:p>
          <a:p>
            <a:pPr>
              <a:spcBef>
                <a:spcPct val="0"/>
              </a:spcBef>
              <a:buFontTx/>
              <a:buNone/>
              <a:defRPr/>
            </a:pPr>
            <a:endParaRPr lang="en-GB" altLang="en-US" dirty="0">
              <a:solidFill>
                <a:schemeClr val="tx1"/>
              </a:solidFill>
            </a:endParaRPr>
          </a:p>
          <a:p>
            <a:pPr>
              <a:spcBef>
                <a:spcPct val="0"/>
              </a:spcBef>
              <a:buFontTx/>
              <a:buNone/>
              <a:defRPr/>
            </a:pPr>
            <a:r>
              <a:rPr lang="en-GB" altLang="en-US" b="1" dirty="0">
                <a:solidFill>
                  <a:schemeClr val="tx1"/>
                </a:solidFill>
              </a:rPr>
              <a:t>All items of clothing should be marked with your child’s name please!</a:t>
            </a:r>
          </a:p>
          <a:p>
            <a:endParaRPr lang="en-GB" dirty="0"/>
          </a:p>
        </p:txBody>
      </p:sp>
    </p:spTree>
    <p:extLst>
      <p:ext uri="{BB962C8B-B14F-4D97-AF65-F5344CB8AC3E}">
        <p14:creationId xmlns:p14="http://schemas.microsoft.com/office/powerpoint/2010/main" val="2030166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a:xfrm>
            <a:off x="1141413" y="618518"/>
            <a:ext cx="9905998" cy="1478570"/>
          </a:xfrm>
        </p:spPr>
        <p:txBody>
          <a:bodyPr>
            <a:normAutofit/>
          </a:bodyPr>
          <a:lstStyle/>
          <a:p>
            <a:r>
              <a:rPr lang="en-GB" dirty="0"/>
              <a:t>PE</a:t>
            </a:r>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141411" y="2570650"/>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6094412" y="957716"/>
            <a:ext cx="4710683" cy="3541714"/>
          </a:xfrm>
        </p:spPr>
        <p:txBody>
          <a:bodyPr>
            <a:noAutofit/>
          </a:bodyPr>
          <a:lstStyle/>
          <a:p>
            <a:pPr>
              <a:lnSpc>
                <a:spcPct val="110000"/>
              </a:lnSpc>
            </a:pPr>
            <a:r>
              <a:rPr lang="en-GB" sz="1800" dirty="0"/>
              <a:t>PE will be on a Thursday.</a:t>
            </a:r>
          </a:p>
          <a:p>
            <a:pPr marL="0" indent="0">
              <a:lnSpc>
                <a:spcPct val="110000"/>
              </a:lnSpc>
              <a:buNone/>
            </a:pPr>
            <a:endParaRPr lang="en-GB" sz="1800" dirty="0"/>
          </a:p>
          <a:p>
            <a:pPr>
              <a:lnSpc>
                <a:spcPct val="110000"/>
              </a:lnSpc>
            </a:pPr>
            <a:r>
              <a:rPr lang="en-GB" sz="1800" dirty="0"/>
              <a:t>We recommend you leave your child’s PE bag at school for the half term, taking it home to wash in the holidays. Or if you prefer, bring it in to school on a Monday and take it home on a Friday.</a:t>
            </a:r>
          </a:p>
          <a:p>
            <a:pPr>
              <a:lnSpc>
                <a:spcPct val="110000"/>
              </a:lnSpc>
            </a:pPr>
            <a:endParaRPr lang="en-GB" sz="1800" dirty="0"/>
          </a:p>
          <a:p>
            <a:pPr>
              <a:lnSpc>
                <a:spcPct val="110000"/>
              </a:lnSpc>
            </a:pPr>
            <a:r>
              <a:rPr lang="en-GB" sz="1800" dirty="0"/>
              <a:t>PE kit – white T-shirt, black shorts and trainers.</a:t>
            </a:r>
          </a:p>
          <a:p>
            <a:pPr marL="0" indent="0">
              <a:lnSpc>
                <a:spcPct val="110000"/>
              </a:lnSpc>
              <a:buNone/>
            </a:pPr>
            <a:endParaRPr lang="en-GB" sz="1800" dirty="0"/>
          </a:p>
        </p:txBody>
      </p:sp>
    </p:spTree>
    <p:extLst>
      <p:ext uri="{BB962C8B-B14F-4D97-AF65-F5344CB8AC3E}">
        <p14:creationId xmlns:p14="http://schemas.microsoft.com/office/powerpoint/2010/main" val="2221439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0C4C92-C508-441E-9160-E4BD8222D1A1}"/>
              </a:ext>
            </a:extLst>
          </p:cNvPr>
          <p:cNvSpPr>
            <a:spLocks noGrp="1"/>
          </p:cNvSpPr>
          <p:nvPr>
            <p:ph type="title"/>
          </p:nvPr>
        </p:nvSpPr>
        <p:spPr>
          <a:xfrm>
            <a:off x="1141413" y="618518"/>
            <a:ext cx="9905998" cy="1478570"/>
          </a:xfrm>
        </p:spPr>
        <p:txBody>
          <a:bodyPr>
            <a:normAutofit/>
          </a:bodyPr>
          <a:lstStyle/>
          <a:p>
            <a:r>
              <a:rPr lang="en-GB" dirty="0"/>
              <a:t>Good to be green</a:t>
            </a:r>
          </a:p>
        </p:txBody>
      </p:sp>
      <p:graphicFrame>
        <p:nvGraphicFramePr>
          <p:cNvPr id="5" name="Content Placeholder 2">
            <a:extLst>
              <a:ext uri="{FF2B5EF4-FFF2-40B4-BE49-F238E27FC236}">
                <a16:creationId xmlns:a16="http://schemas.microsoft.com/office/drawing/2014/main" id="{55708AB0-334A-4A5F-B320-5C9B6F69F526}"/>
              </a:ext>
            </a:extLst>
          </p:cNvPr>
          <p:cNvGraphicFramePr>
            <a:graphicFrameLocks noGrp="1"/>
          </p:cNvGraphicFramePr>
          <p:nvPr>
            <p:ph idx="1"/>
            <p:extLst>
              <p:ext uri="{D42A27DB-BD31-4B8C-83A1-F6EECF244321}">
                <p14:modId xmlns:p14="http://schemas.microsoft.com/office/powerpoint/2010/main" val="229743098"/>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2650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p:txBody>
          <a:bodyPr/>
          <a:lstStyle/>
          <a:p>
            <a:r>
              <a:rPr lang="en-GB" dirty="0"/>
              <a:t>Children receive dojo points for going ‘above and beyond.’</a:t>
            </a:r>
          </a:p>
          <a:p>
            <a:r>
              <a:rPr lang="en-GB" dirty="0"/>
              <a:t>These can be saved up to claim rewards.</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4014" y="2880852"/>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240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1141413" y="618518"/>
            <a:ext cx="9905998" cy="1478570"/>
          </a:xfrm>
        </p:spPr>
        <p:txBody>
          <a:bodyPr>
            <a:normAutofit/>
          </a:bodyPr>
          <a:lstStyle/>
          <a:p>
            <a:r>
              <a:rPr lang="en-GB" dirty="0"/>
              <a:t>Year 2 Reading</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2831455272"/>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1587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387F1B-6F2D-4754-B0A0-FE43EDAE6FE9}"/>
              </a:ext>
            </a:extLst>
          </p:cNvPr>
          <p:cNvSpPr>
            <a:spLocks noGrp="1"/>
          </p:cNvSpPr>
          <p:nvPr>
            <p:ph type="title"/>
          </p:nvPr>
        </p:nvSpPr>
        <p:spPr>
          <a:xfrm>
            <a:off x="1141413" y="618518"/>
            <a:ext cx="9905998" cy="1478570"/>
          </a:xfrm>
        </p:spPr>
        <p:txBody>
          <a:bodyPr>
            <a:normAutofit/>
          </a:bodyPr>
          <a:lstStyle/>
          <a:p>
            <a:r>
              <a:rPr lang="en-GB" dirty="0"/>
              <a:t>Year 2 Weekly activities</a:t>
            </a:r>
          </a:p>
        </p:txBody>
      </p:sp>
      <p:graphicFrame>
        <p:nvGraphicFramePr>
          <p:cNvPr id="5" name="Content Placeholder 2">
            <a:extLst>
              <a:ext uri="{FF2B5EF4-FFF2-40B4-BE49-F238E27FC236}">
                <a16:creationId xmlns:a16="http://schemas.microsoft.com/office/drawing/2014/main" id="{ADC54F56-D3BF-412D-A3BF-0E7FE4E3223D}"/>
              </a:ext>
            </a:extLst>
          </p:cNvPr>
          <p:cNvGraphicFramePr>
            <a:graphicFrameLocks noGrp="1"/>
          </p:cNvGraphicFramePr>
          <p:nvPr>
            <p:ph idx="1"/>
            <p:extLst>
              <p:ext uri="{D42A27DB-BD31-4B8C-83A1-F6EECF244321}">
                <p14:modId xmlns:p14="http://schemas.microsoft.com/office/powerpoint/2010/main" val="26118262"/>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6573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a:solidFill>
                  <a:srgbClr val="FFFFFF"/>
                </a:solidFill>
              </a:rPr>
              <a:t>Homework</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3367182146"/>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748260"/>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C4BF3-D11B-4731-9209-356F6B9C340C}"/>
              </a:ext>
            </a:extLst>
          </p:cNvPr>
          <p:cNvSpPr>
            <a:spLocks noGrp="1"/>
          </p:cNvSpPr>
          <p:nvPr>
            <p:ph type="title"/>
          </p:nvPr>
        </p:nvSpPr>
        <p:spPr>
          <a:xfrm>
            <a:off x="1221215" y="1232452"/>
            <a:ext cx="4351025" cy="2928731"/>
          </a:xfrm>
        </p:spPr>
        <p:txBody>
          <a:bodyPr>
            <a:normAutofit/>
          </a:bodyPr>
          <a:lstStyle/>
          <a:p>
            <a:br>
              <a:rPr lang="en-GB"/>
            </a:br>
            <a:br>
              <a:rPr lang="en-GB" sz="1800"/>
            </a:br>
            <a:br>
              <a:rPr lang="en-GB"/>
            </a:br>
            <a:endParaRPr lang="en-GB" dirty="0"/>
          </a:p>
        </p:txBody>
      </p:sp>
      <p:sp>
        <p:nvSpPr>
          <p:cNvPr id="4" name="Title 1">
            <a:extLst>
              <a:ext uri="{FF2B5EF4-FFF2-40B4-BE49-F238E27FC236}">
                <a16:creationId xmlns:a16="http://schemas.microsoft.com/office/drawing/2014/main" id="{9506555C-252D-4FB6-B0C8-968A87D709F1}"/>
              </a:ext>
            </a:extLst>
          </p:cNvPr>
          <p:cNvSpPr txBox="1">
            <a:spLocks/>
          </p:cNvSpPr>
          <p:nvPr/>
        </p:nvSpPr>
        <p:spPr bwMode="gray">
          <a:xfrm>
            <a:off x="6873267" y="92765"/>
            <a:ext cx="4351025" cy="4192843"/>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b="0" i="0" kern="1200" cap="none">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1800" dirty="0">
              <a:solidFill>
                <a:schemeClr val="tx1"/>
              </a:solidFill>
            </a:endParaRPr>
          </a:p>
        </p:txBody>
      </p:sp>
      <p:pic>
        <p:nvPicPr>
          <p:cNvPr id="7" name="Picture 6">
            <a:extLst>
              <a:ext uri="{FF2B5EF4-FFF2-40B4-BE49-F238E27FC236}">
                <a16:creationId xmlns:a16="http://schemas.microsoft.com/office/drawing/2014/main" id="{3EE82B1B-FF58-4528-BF50-ED009F4D1B50}"/>
              </a:ext>
            </a:extLst>
          </p:cNvPr>
          <p:cNvPicPr>
            <a:picLocks noChangeAspect="1"/>
          </p:cNvPicPr>
          <p:nvPr/>
        </p:nvPicPr>
        <p:blipFill>
          <a:blip r:embed="rId2"/>
          <a:stretch>
            <a:fillRect/>
          </a:stretch>
        </p:blipFill>
        <p:spPr>
          <a:xfrm>
            <a:off x="1485900" y="285750"/>
            <a:ext cx="9220200" cy="6286500"/>
          </a:xfrm>
          <a:prstGeom prst="rect">
            <a:avLst/>
          </a:prstGeom>
        </p:spPr>
      </p:pic>
    </p:spTree>
    <p:extLst>
      <p:ext uri="{BB962C8B-B14F-4D97-AF65-F5344CB8AC3E}">
        <p14:creationId xmlns:p14="http://schemas.microsoft.com/office/powerpoint/2010/main" val="1196785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phonics screening?</a:t>
            </a:r>
          </a:p>
        </p:txBody>
      </p:sp>
      <p:sp>
        <p:nvSpPr>
          <p:cNvPr id="3" name="Content Placeholder 2"/>
          <p:cNvSpPr>
            <a:spLocks noGrp="1"/>
          </p:cNvSpPr>
          <p:nvPr>
            <p:ph idx="1"/>
          </p:nvPr>
        </p:nvSpPr>
        <p:spPr/>
        <p:txBody>
          <a:bodyPr>
            <a:normAutofit fontScale="62500" lnSpcReduction="20000"/>
          </a:bodyPr>
          <a:lstStyle/>
          <a:p>
            <a:r>
              <a:rPr lang="en-GB" dirty="0"/>
              <a:t>The Phonics Screening Check is meant to show how well your child can use the phonics skills they’ve learned up to the end of Year 1, and to identify students who need extra phonics help.</a:t>
            </a:r>
          </a:p>
          <a:p>
            <a:endParaRPr lang="en-GB" dirty="0"/>
          </a:p>
          <a:p>
            <a:r>
              <a:rPr lang="en-GB" dirty="0"/>
              <a:t>Due to school closure your child was not screened at the end of Year 1 and will be screened in the second half of Autumn term of Year 2.</a:t>
            </a:r>
          </a:p>
          <a:p>
            <a:endParaRPr lang="en-GB" dirty="0"/>
          </a:p>
          <a:p>
            <a:r>
              <a:rPr lang="en-GB" dirty="0"/>
              <a:t>The Department for Education defines the checks as “short, light-touch assessments” that take about four to nine minutes to complete.</a:t>
            </a:r>
          </a:p>
          <a:p>
            <a:endParaRPr lang="en-GB" dirty="0"/>
          </a:p>
          <a:p>
            <a:pPr marL="0" indent="0" algn="ctr">
              <a:buNone/>
            </a:pPr>
            <a:r>
              <a:rPr lang="en-GB" b="1" dirty="0">
                <a:solidFill>
                  <a:schemeClr val="accent2">
                    <a:lumMod val="60000"/>
                    <a:lumOff val="40000"/>
                  </a:schemeClr>
                </a:solidFill>
              </a:rPr>
              <a:t>The aim of the test is not to see if your child can read but to ensure they have phonic skills they need to read new words in the future.</a:t>
            </a:r>
          </a:p>
          <a:p>
            <a:endParaRPr lang="en-GB" dirty="0"/>
          </a:p>
        </p:txBody>
      </p:sp>
    </p:spTree>
    <p:extLst>
      <p:ext uri="{BB962C8B-B14F-4D97-AF65-F5344CB8AC3E}">
        <p14:creationId xmlns:p14="http://schemas.microsoft.com/office/powerpoint/2010/main" val="3279342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on it?</a:t>
            </a:r>
          </a:p>
        </p:txBody>
      </p:sp>
      <p:sp>
        <p:nvSpPr>
          <p:cNvPr id="3" name="Content Placeholder 2"/>
          <p:cNvSpPr>
            <a:spLocks noGrp="1"/>
          </p:cNvSpPr>
          <p:nvPr>
            <p:ph idx="1"/>
          </p:nvPr>
        </p:nvSpPr>
        <p:spPr/>
        <p:txBody>
          <a:bodyPr>
            <a:normAutofit fontScale="92500" lnSpcReduction="20000"/>
          </a:bodyPr>
          <a:lstStyle/>
          <a:p>
            <a:r>
              <a:rPr lang="en-GB" dirty="0"/>
              <a:t>The 40 words in the check are split into sections progressing from simple word structures to trickier words with five or six letters.</a:t>
            </a:r>
          </a:p>
          <a:p>
            <a:endParaRPr lang="en-GB" dirty="0"/>
          </a:p>
          <a:p>
            <a:r>
              <a:rPr lang="en-GB" dirty="0"/>
              <a:t>The often confusing thing about the screening check</a:t>
            </a:r>
          </a:p>
          <a:p>
            <a:pPr marL="0" indent="0">
              <a:buNone/>
            </a:pPr>
            <a:r>
              <a:rPr lang="en-GB" dirty="0"/>
              <a:t>is that 20/40 of the words that children are expected to</a:t>
            </a:r>
          </a:p>
          <a:p>
            <a:pPr marL="0" indent="0">
              <a:buNone/>
            </a:pPr>
            <a:r>
              <a:rPr lang="en-GB" dirty="0"/>
              <a:t>read are ‘nonsense words’, alien words that have no</a:t>
            </a:r>
          </a:p>
          <a:p>
            <a:pPr marL="0" indent="0">
              <a:buNone/>
            </a:pPr>
            <a:r>
              <a:rPr lang="en-GB" dirty="0"/>
              <a:t>meaning. This really tests a child’s phonic decoding skills</a:t>
            </a:r>
          </a:p>
          <a:p>
            <a:pPr marL="0" indent="0">
              <a:buNone/>
            </a:pPr>
            <a:r>
              <a:rPr lang="en-GB" dirty="0"/>
              <a:t>to check they have the appropriate standard.</a:t>
            </a:r>
          </a:p>
          <a:p>
            <a:pPr marL="0" indent="0">
              <a:buNone/>
            </a:pPr>
            <a:endParaRPr lang="en-GB" dirty="0"/>
          </a:p>
        </p:txBody>
      </p:sp>
      <p:pic>
        <p:nvPicPr>
          <p:cNvPr id="4" name="Picture 3"/>
          <p:cNvPicPr>
            <a:picLocks noChangeAspect="1"/>
          </p:cNvPicPr>
          <p:nvPr/>
        </p:nvPicPr>
        <p:blipFill rotWithShape="1">
          <a:blip r:embed="rId2"/>
          <a:srcRect l="1384" t="29965" r="57423" b="11801"/>
          <a:stretch/>
        </p:blipFill>
        <p:spPr>
          <a:xfrm>
            <a:off x="8367301" y="3108964"/>
            <a:ext cx="3716847" cy="2954216"/>
          </a:xfrm>
          <a:prstGeom prst="rect">
            <a:avLst/>
          </a:prstGeom>
        </p:spPr>
      </p:pic>
    </p:spTree>
    <p:extLst>
      <p:ext uri="{BB962C8B-B14F-4D97-AF65-F5344CB8AC3E}">
        <p14:creationId xmlns:p14="http://schemas.microsoft.com/office/powerpoint/2010/main" val="1175949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it looks like</a:t>
            </a:r>
          </a:p>
        </p:txBody>
      </p:sp>
      <p:pic>
        <p:nvPicPr>
          <p:cNvPr id="4" name="Content Placeholder 3"/>
          <p:cNvPicPr>
            <a:picLocks noGrp="1" noChangeAspect="1"/>
          </p:cNvPicPr>
          <p:nvPr>
            <p:ph idx="1"/>
          </p:nvPr>
        </p:nvPicPr>
        <p:blipFill rotWithShape="1">
          <a:blip r:embed="rId2"/>
          <a:srcRect l="37553" t="19942" r="39059" b="21342"/>
          <a:stretch/>
        </p:blipFill>
        <p:spPr>
          <a:xfrm>
            <a:off x="5959014" y="1905490"/>
            <a:ext cx="3193367" cy="4507508"/>
          </a:xfrm>
          <a:prstGeom prst="rect">
            <a:avLst/>
          </a:prstGeom>
        </p:spPr>
      </p:pic>
      <p:pic>
        <p:nvPicPr>
          <p:cNvPr id="6" name="Picture 5"/>
          <p:cNvPicPr>
            <a:picLocks noChangeAspect="1"/>
          </p:cNvPicPr>
          <p:nvPr/>
        </p:nvPicPr>
        <p:blipFill rotWithShape="1">
          <a:blip r:embed="rId3"/>
          <a:srcRect l="13487" r="11928"/>
          <a:stretch/>
        </p:blipFill>
        <p:spPr>
          <a:xfrm>
            <a:off x="1141413" y="1813211"/>
            <a:ext cx="3494891" cy="4685806"/>
          </a:xfrm>
          <a:prstGeom prst="rect">
            <a:avLst/>
          </a:prstGeom>
        </p:spPr>
      </p:pic>
    </p:spTree>
    <p:extLst>
      <p:ext uri="{BB962C8B-B14F-4D97-AF65-F5344CB8AC3E}">
        <p14:creationId xmlns:p14="http://schemas.microsoft.com/office/powerpoint/2010/main" val="3425990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When is it?</a:t>
            </a:r>
          </a:p>
        </p:txBody>
      </p:sp>
      <p:sp>
        <p:nvSpPr>
          <p:cNvPr id="3" name="Content Placeholder 2"/>
          <p:cNvSpPr>
            <a:spLocks noGrp="1"/>
          </p:cNvSpPr>
          <p:nvPr>
            <p:ph idx="1"/>
          </p:nvPr>
        </p:nvSpPr>
        <p:spPr/>
        <p:txBody>
          <a:bodyPr/>
          <a:lstStyle/>
          <a:p>
            <a:r>
              <a:rPr lang="en-GB" dirty="0"/>
              <a:t>Schools will administer the Phonics Screening Check during Autumn 2.</a:t>
            </a:r>
          </a:p>
          <a:p>
            <a:r>
              <a:rPr lang="en-GB" dirty="0"/>
              <a:t>It will be a one to one check and your child will be given some practice words first including nonsense words.</a:t>
            </a:r>
          </a:p>
        </p:txBody>
      </p:sp>
    </p:spTree>
    <p:extLst>
      <p:ext uri="{BB962C8B-B14F-4D97-AF65-F5344CB8AC3E}">
        <p14:creationId xmlns:p14="http://schemas.microsoft.com/office/powerpoint/2010/main" val="357359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will my child’s score mean?</a:t>
            </a:r>
          </a:p>
        </p:txBody>
      </p:sp>
      <p:sp>
        <p:nvSpPr>
          <p:cNvPr id="3" name="Content Placeholder 2"/>
          <p:cNvSpPr>
            <a:spLocks noGrp="1"/>
          </p:cNvSpPr>
          <p:nvPr>
            <p:ph idx="1"/>
          </p:nvPr>
        </p:nvSpPr>
        <p:spPr/>
        <p:txBody>
          <a:bodyPr>
            <a:normAutofit/>
          </a:bodyPr>
          <a:lstStyle/>
          <a:p>
            <a:r>
              <a:rPr lang="en-GB" dirty="0"/>
              <a:t>The Pass threshold is set at 32/40.</a:t>
            </a:r>
          </a:p>
          <a:p>
            <a:pPr marL="0" indent="0">
              <a:buNone/>
            </a:pPr>
            <a:endParaRPr lang="en-GB" dirty="0"/>
          </a:p>
          <a:p>
            <a:r>
              <a:rPr lang="en-GB" dirty="0"/>
              <a:t>You will be told how your child did, but schools’ results will not be published.</a:t>
            </a:r>
          </a:p>
          <a:p>
            <a:endParaRPr lang="en-GB" dirty="0"/>
          </a:p>
          <a:p>
            <a:r>
              <a:rPr lang="en-GB" dirty="0"/>
              <a:t> If your child’s score falls below the national standard, we will discuss with you how they will be given extra phonics help.</a:t>
            </a:r>
          </a:p>
          <a:p>
            <a:endParaRPr lang="en-GB" dirty="0"/>
          </a:p>
        </p:txBody>
      </p:sp>
    </p:spTree>
    <p:extLst>
      <p:ext uri="{BB962C8B-B14F-4D97-AF65-F5344CB8AC3E}">
        <p14:creationId xmlns:p14="http://schemas.microsoft.com/office/powerpoint/2010/main" val="426883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I help my child prepare?</a:t>
            </a:r>
          </a:p>
        </p:txBody>
      </p:sp>
      <p:sp>
        <p:nvSpPr>
          <p:cNvPr id="3" name="Content Placeholder 2"/>
          <p:cNvSpPr>
            <a:spLocks noGrp="1"/>
          </p:cNvSpPr>
          <p:nvPr>
            <p:ph idx="1"/>
          </p:nvPr>
        </p:nvSpPr>
        <p:spPr/>
        <p:txBody>
          <a:bodyPr>
            <a:normAutofit fontScale="70000" lnSpcReduction="20000"/>
          </a:bodyPr>
          <a:lstStyle/>
          <a:p>
            <a:r>
              <a:rPr lang="en-GB" dirty="0"/>
              <a:t>You can help your child prepare for their Phonics Screening Check by going over the phonics they’ve learned to date. </a:t>
            </a:r>
          </a:p>
          <a:p>
            <a:endParaRPr lang="en-GB" dirty="0"/>
          </a:p>
          <a:p>
            <a:r>
              <a:rPr lang="en-GB" dirty="0"/>
              <a:t>Read new books and stories with them where they will be introduced to new words that they’ll have to sound out, and  review the phonics sounds and rules they have learned.</a:t>
            </a:r>
          </a:p>
          <a:p>
            <a:endParaRPr lang="en-GB" dirty="0"/>
          </a:p>
          <a:p>
            <a:r>
              <a:rPr lang="en-GB" dirty="0"/>
              <a:t>There are past phonics screening checks which can be practised on </a:t>
            </a:r>
            <a:r>
              <a:rPr lang="en-GB" dirty="0">
                <a:hlinkClick r:id="rId2"/>
              </a:rPr>
              <a:t>www.readwithfonics.com</a:t>
            </a:r>
            <a:r>
              <a:rPr lang="en-GB" dirty="0"/>
              <a:t> - just choose ' Past Phonics Screenings'.</a:t>
            </a:r>
          </a:p>
          <a:p>
            <a:endParaRPr lang="en-GB" dirty="0"/>
          </a:p>
          <a:p>
            <a:r>
              <a:rPr lang="en-GB" dirty="0">
                <a:hlinkClick r:id="rId3"/>
              </a:rPr>
              <a:t>www.phonicsplay.com</a:t>
            </a:r>
            <a:endParaRPr lang="en-GB" dirty="0"/>
          </a:p>
        </p:txBody>
      </p:sp>
    </p:spTree>
    <p:extLst>
      <p:ext uri="{BB962C8B-B14F-4D97-AF65-F5344CB8AC3E}">
        <p14:creationId xmlns:p14="http://schemas.microsoft.com/office/powerpoint/2010/main" val="51385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353</TotalTime>
  <Words>937</Words>
  <Application>Microsoft Office PowerPoint</Application>
  <PresentationFormat>Widescreen</PresentationFormat>
  <Paragraphs>96</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Tw Cen MT</vt:lpstr>
      <vt:lpstr>Circuit</vt:lpstr>
      <vt:lpstr>Welcome to year 2</vt:lpstr>
      <vt:lpstr>Growing together within God’s loving family, we support, challenge and inspire each other to become the best that we can be.</vt:lpstr>
      <vt:lpstr>Introductions</vt:lpstr>
      <vt:lpstr>General reminders</vt:lpstr>
      <vt:lpstr>Uniform</vt:lpstr>
      <vt:lpstr>PE</vt:lpstr>
      <vt:lpstr>Good to be green</vt:lpstr>
      <vt:lpstr>Class Dojo</vt:lpstr>
      <vt:lpstr>Year 2 Reading</vt:lpstr>
      <vt:lpstr>Year 2 Weekly activities</vt:lpstr>
      <vt:lpstr>Homework</vt:lpstr>
      <vt:lpstr>   </vt:lpstr>
      <vt:lpstr>What is the phonics screening?</vt:lpstr>
      <vt:lpstr>What is on it?</vt:lpstr>
      <vt:lpstr>What it looks like</vt:lpstr>
      <vt:lpstr>When is it?</vt:lpstr>
      <vt:lpstr>What will my child’s score mean?</vt:lpstr>
      <vt:lpstr>How can I help my child prepare?</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richard ginns</cp:lastModifiedBy>
  <cp:revision>32</cp:revision>
  <dcterms:created xsi:type="dcterms:W3CDTF">2017-09-12T14:50:05Z</dcterms:created>
  <dcterms:modified xsi:type="dcterms:W3CDTF">2021-09-19T20:36:45Z</dcterms:modified>
</cp:coreProperties>
</file>