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9" r:id="rId3"/>
    <p:sldId id="258" r:id="rId4"/>
    <p:sldId id="259" r:id="rId5"/>
    <p:sldId id="260" r:id="rId6"/>
    <p:sldId id="261" r:id="rId7"/>
    <p:sldId id="262" r:id="rId8"/>
    <p:sldId id="257" r:id="rId9"/>
    <p:sldId id="271" r:id="rId10"/>
    <p:sldId id="263" r:id="rId11"/>
    <p:sldId id="264" r:id="rId12"/>
    <p:sldId id="265" r:id="rId13"/>
    <p:sldId id="266" r:id="rId14"/>
    <p:sldId id="267" r:id="rId15"/>
    <p:sldId id="268" r:id="rId16"/>
    <p:sldId id="270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69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BC8686-BCE7-4ED3-B7AA-287DEC91D13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DD79A87-01BD-4E93-BDA9-6338DE76291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ACF900-05CF-4B1A-807B-49C0AAC662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14623-9F06-437A-BCEC-8DC760B36DC1}" type="datetimeFigureOut">
              <a:rPr lang="en-GB" smtClean="0"/>
              <a:t>18/03/2025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C9A851-AEEE-40B3-AA41-6E38125D6F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093D23-01CA-420B-B389-07FAE56665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ECE13F-5083-4541-AB23-41A93B6305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854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4DAFD0-EF57-41AD-B8A8-6DC3179057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51684F-AC07-4081-A3F8-ACF3D807B58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D2D75E-69E6-4A93-A54C-F7E65269D4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14623-9F06-437A-BCEC-8DC760B36DC1}" type="datetimeFigureOut">
              <a:rPr lang="en-GB" smtClean="0"/>
              <a:t>18/03/2025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699110-FA83-4A21-B6E4-E7F50D33FD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2DE48E-1BBC-4DDD-9E3B-FBCBE50F7F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ECE13F-5083-4541-AB23-41A93B6305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97530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34CDA5-74E0-43CD-B59A-712D58078E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278BD24-D7A5-4BC0-81F9-5F37FC1207E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EE08FB-82CB-4B0A-A32A-4C06F138FC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14623-9F06-437A-BCEC-8DC760B36DC1}" type="datetimeFigureOut">
              <a:rPr lang="en-GB" smtClean="0"/>
              <a:t>18/03/2025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1851BF-F19F-436C-B45D-D605E2A7B9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79DDB7-7305-4330-BA62-5B2B0C2D64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ECE13F-5083-4541-AB23-41A93B6305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8051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D4CC13-DF81-43C4-85CF-5E38E60811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C49E18-682E-4C0A-8224-BF691943F44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2796A09-0607-45F9-B724-1061F37001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AE0FC6E-7A9D-4F69-A1E8-6CD1105270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14623-9F06-437A-BCEC-8DC760B36DC1}" type="datetimeFigureOut">
              <a:rPr lang="en-GB" smtClean="0"/>
              <a:t>18/03/2025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81C5294-A0CE-4533-B9F3-85836BF826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1E7DB20-4863-4A86-B164-9D85A76A2F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ECE13F-5083-4541-AB23-41A93B6305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45155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8DE987-5805-4D8A-9F7E-49AF7108BB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24C9534-F8BE-4F59-ABB2-0D25ABB56C4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6D63867-28CE-4A83-9561-A8F3815AEDE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955E2A5-C9AB-419B-ABC4-07630C63595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9DFB688-1919-4169-A9EE-B4CB45479E1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71E18FF-FD5C-48C8-8E87-8AF19CC3C6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14623-9F06-437A-BCEC-8DC760B36DC1}" type="datetimeFigureOut">
              <a:rPr lang="en-GB" smtClean="0"/>
              <a:t>18/03/2025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4A4B95B-B21D-48D1-87C7-1BCBBD10DE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9F73E6A-440B-430C-8DB2-F48075DAA6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ECE13F-5083-4541-AB23-41A93B6305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83038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B1321A-E495-4173-9EA8-FAA79C6DAB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EB25CDD-0BBD-4DC2-A843-50A4ECAA50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14623-9F06-437A-BCEC-8DC760B36DC1}" type="datetimeFigureOut">
              <a:rPr lang="en-GB" smtClean="0"/>
              <a:t>18/03/2025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77D48D8-9742-42A8-A475-CC8DEC3EE5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54CE98D-4C6F-4AA8-A917-4D2F45E9F3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ECE13F-5083-4541-AB23-41A93B6305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16340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26EAD46-986F-443A-AF8F-9BB02DC707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14623-9F06-437A-BCEC-8DC760B36DC1}" type="datetimeFigureOut">
              <a:rPr lang="en-GB" smtClean="0"/>
              <a:t>18/03/2025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215C23D-1432-4BB8-8AF0-3DADB357A2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4DDA0CD-5356-4DDC-8CA1-5525E89422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ECE13F-5083-4541-AB23-41A93B6305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37683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24BCAF-A4A4-45E6-ADD4-834DD701DB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969FA7-1FB6-43B9-AA5F-4E190C47D4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5BDC020-914B-47A5-AFDF-8C5CE7C842C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E1C4B62-795F-4014-B3D2-6DC30E4A4C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14623-9F06-437A-BCEC-8DC760B36DC1}" type="datetimeFigureOut">
              <a:rPr lang="en-GB" smtClean="0"/>
              <a:t>18/03/2025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B737358-D18F-46D9-9224-FF84D463BF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4972FDB-A3C5-4311-A110-E7E09F93D5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ECE13F-5083-4541-AB23-41A93B6305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42098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574299-48A3-4526-8D97-A22BFED8DA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86AAA5E-53AC-4634-A512-D701D2C3E18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7EF3CB6-3851-425A-8233-ED12DF6E1F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0DF2AA8-CF95-454E-B8E8-642271508D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14623-9F06-437A-BCEC-8DC760B36DC1}" type="datetimeFigureOut">
              <a:rPr lang="en-GB" smtClean="0"/>
              <a:t>18/03/2025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FD6E6B3-7ECB-411B-8099-6474D850B5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E720E85-0340-47F3-8146-0802C9444F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ECE13F-5083-4541-AB23-41A93B6305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96435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8AE14A-5182-4C14-B585-8946A94F67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2B985A1-F5AD-4C65-88EB-B2B001AF8F9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B40D9D-2EBB-4308-BDE8-299DF174BC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14623-9F06-437A-BCEC-8DC760B36DC1}" type="datetimeFigureOut">
              <a:rPr lang="en-GB" smtClean="0"/>
              <a:t>18/03/2025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5FC76C-B33E-4B96-8D75-09CBD145C2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13B227-2D2E-45F7-B63B-174A58DD0B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ECE13F-5083-4541-AB23-41A93B6305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96797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6631C4E-9417-41DE-B5B0-82CFE4E7281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2E5B92C-2EB2-46ED-BD99-D25A6E96671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BCFAAA-9BAE-486B-BD84-44016C1920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14623-9F06-437A-BCEC-8DC760B36DC1}" type="datetimeFigureOut">
              <a:rPr lang="en-GB" smtClean="0"/>
              <a:t>18/03/2025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0967C9-3AA7-4F6D-8523-DEA0E71ABE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59206F-4FA9-4707-84EE-2D88BCA57D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ECE13F-5083-4541-AB23-41A93B6305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06682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EC1171F-87FB-41BD-B13F-EC3F89E57B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FFE8D02-B709-4E70-A6E9-5F0CA4A68AB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6700AB-D4F6-40D4-BC62-3748E92185A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714623-9F06-437A-BCEC-8DC760B36DC1}" type="datetimeFigureOut">
              <a:rPr lang="en-GB" smtClean="0"/>
              <a:t>18/03/2025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DE2118-0EB6-4E17-B471-DCE8C63C7FE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F85C1D-14F6-48A1-86EE-F9E131229B5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ECE13F-5083-4541-AB23-41A93B6305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9220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BE0D00EC-F440-4605-BF87-1E6DB8FAE6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593" y="0"/>
            <a:ext cx="11075194" cy="671796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1765122-7257-4F05-9904-8C35D75513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81284" y="4838861"/>
            <a:ext cx="2932123" cy="1298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78792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83A6226-A7BF-4AAE-8D79-15AB0E5534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8834" y="129067"/>
            <a:ext cx="9374332" cy="6599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96893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EF2FC85-E324-4D50-A60E-1F9F23F743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39600" cy="6594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67585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5F6F8FF-0C35-4C5C-85BB-445DE1E48A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491" y="94327"/>
            <a:ext cx="12095018" cy="66693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39536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4E52DAE-DADF-4A3B-8BEE-4481CC759D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7764" y="256309"/>
            <a:ext cx="11956472" cy="63453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96738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65D2F64-2881-4440-90F1-E36B9E38DD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1025" y="476250"/>
            <a:ext cx="11029950" cy="5905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33361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0346626-0739-45DB-9149-7DE1CB79F1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-1"/>
            <a:ext cx="12054579" cy="66086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35407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6C73F2B-3E71-405F-A41A-D5F55FC750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05745" y="0"/>
            <a:ext cx="7786255" cy="6885366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42B70153-40AF-4273-A50F-4F0EC615698F}"/>
              </a:ext>
            </a:extLst>
          </p:cNvPr>
          <p:cNvSpPr/>
          <p:nvPr/>
        </p:nvSpPr>
        <p:spPr>
          <a:xfrm>
            <a:off x="166255" y="279461"/>
            <a:ext cx="4128654" cy="46612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000" dirty="0">
                <a:latin typeface="VAGRundschriftD"/>
              </a:rPr>
              <a:t>Qualities we develop on each activity session:</a:t>
            </a:r>
          </a:p>
          <a:p>
            <a:pPr>
              <a:lnSpc>
                <a:spcPct val="150000"/>
              </a:lnSpc>
            </a:pPr>
            <a:endParaRPr lang="en-GB" sz="2000" dirty="0">
              <a:solidFill>
                <a:srgbClr val="888887"/>
              </a:solidFill>
              <a:latin typeface="VAGRundschriftD"/>
            </a:endParaRPr>
          </a:p>
          <a:p>
            <a:pPr>
              <a:lnSpc>
                <a:spcPct val="150000"/>
              </a:lnSpc>
            </a:pPr>
            <a:r>
              <a:rPr lang="en-GB" sz="2000" dirty="0"/>
              <a:t>For each activity at Robinwood we have identified the 6 qualities, that can be most easily focused on for that session, whilst also ensuring</a:t>
            </a:r>
          </a:p>
          <a:p>
            <a:pPr>
              <a:lnSpc>
                <a:spcPct val="150000"/>
              </a:lnSpc>
            </a:pPr>
            <a:r>
              <a:rPr lang="en-GB" sz="2000" dirty="0"/>
              <a:t>that over the 3 days of course we maintain a reasonable balance in qualities that we are working on.</a:t>
            </a:r>
          </a:p>
        </p:txBody>
      </p:sp>
    </p:spTree>
    <p:extLst>
      <p:ext uri="{BB962C8B-B14F-4D97-AF65-F5344CB8AC3E}">
        <p14:creationId xmlns:p14="http://schemas.microsoft.com/office/powerpoint/2010/main" val="31710336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B8219EA-A38A-4BF1-AFA9-BF601D0DAD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1782" y="387928"/>
            <a:ext cx="11388436" cy="3768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16187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64A3823-A534-4CB5-B1AE-4D0D9C3715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387" y="228600"/>
            <a:ext cx="12047226" cy="6400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462401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DB49413-0B72-420A-B70C-408F272792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50" y="800966"/>
            <a:ext cx="11620500" cy="5256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018830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F1E4F89-2070-4D4C-B589-C8843D64F8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17417"/>
            <a:ext cx="12192000" cy="5223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897329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7B62DA4E-CF6C-4F8A-A5C1-A70072829F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5636" y="91923"/>
            <a:ext cx="11360727" cy="6676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521589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14C2612-F842-423D-8AD7-FC7FC70E93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905" y="107805"/>
            <a:ext cx="5071788" cy="619601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73A7743-6273-4204-8097-B1D850F2208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7311" y="107805"/>
            <a:ext cx="4858615" cy="6343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867969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DD8A7D4-78EF-43E4-A009-938BE04442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863" y="0"/>
            <a:ext cx="4873336" cy="335663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9B4C88E-5E42-4A74-8E68-1794893F6D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5863" y="3402942"/>
            <a:ext cx="4738255" cy="338269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EA07C9E-6305-4F79-8365-F5DE27F24C4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40324" y="154183"/>
            <a:ext cx="4878841" cy="35588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385649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7F8905B-9D82-4BB3-B267-06214C94EE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7456443" cy="34290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24F5C96-987D-48E1-A0A9-C4610ECE12A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428998"/>
            <a:ext cx="7456443" cy="342900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46DD9E8-6505-49A1-B659-D80A7889F99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33698"/>
          <a:stretch/>
        </p:blipFill>
        <p:spPr>
          <a:xfrm>
            <a:off x="7456443" y="-1"/>
            <a:ext cx="4735557" cy="342899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DE12183-5677-450A-9432-17A29802EA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56443" y="3428998"/>
            <a:ext cx="2394139" cy="342899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5B64175-8C0F-4CEE-B68E-75ACC30982E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50582" y="3428994"/>
            <a:ext cx="2341418" cy="34290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26423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</TotalTime>
  <Words>54</Words>
  <Application>Microsoft Office PowerPoint</Application>
  <PresentationFormat>Widescreen</PresentationFormat>
  <Paragraphs>4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VAGRundschriftD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Mrs S Reid</dc:creator>
  <cp:lastModifiedBy>Mrs S Reid</cp:lastModifiedBy>
  <cp:revision>6</cp:revision>
  <dcterms:created xsi:type="dcterms:W3CDTF">2025-03-18T10:21:24Z</dcterms:created>
  <dcterms:modified xsi:type="dcterms:W3CDTF">2025-03-18T11:02:29Z</dcterms:modified>
</cp:coreProperties>
</file>