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38" r:id="rId1"/>
  </p:sldMasterIdLst>
  <p:sldIdLst>
    <p:sldId id="256" r:id="rId2"/>
    <p:sldId id="263" r:id="rId3"/>
    <p:sldId id="257" r:id="rId4"/>
    <p:sldId id="260" r:id="rId5"/>
    <p:sldId id="261" r:id="rId6"/>
    <p:sldId id="262" r:id="rId7"/>
    <p:sldId id="279" r:id="rId8"/>
    <p:sldId id="273" r:id="rId9"/>
    <p:sldId id="264" r:id="rId10"/>
    <p:sldId id="266" r:id="rId11"/>
    <p:sldId id="267" r:id="rId12"/>
    <p:sldId id="282" r:id="rId13"/>
    <p:sldId id="271" r:id="rId14"/>
    <p:sldId id="280" r:id="rId15"/>
    <p:sldId id="281" r:id="rId16"/>
    <p:sldId id="272"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5" autoAdjust="0"/>
    <p:restoredTop sz="94660"/>
  </p:normalViewPr>
  <p:slideViewPr>
    <p:cSldViewPr snapToGrid="0">
      <p:cViewPr varScale="1">
        <p:scale>
          <a:sx n="67" d="100"/>
          <a:sy n="67" d="100"/>
        </p:scale>
        <p:origin x="566"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5" Type="http://schemas.openxmlformats.org/officeDocument/2006/relationships/image" Target="../media/image10.svg"/><Relationship Id="rId4" Type="http://schemas.openxmlformats.org/officeDocument/2006/relationships/image" Target="../media/image9.svg"/></Relationships>
</file>

<file path=ppt/diagrams/_rels/data3.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3.png"/><Relationship Id="rId7" Type="http://schemas.openxmlformats.org/officeDocument/2006/relationships/image" Target="../media/image8.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10" Type="http://schemas.openxmlformats.org/officeDocument/2006/relationships/image" Target="../media/image19.svg"/><Relationship Id="rId4" Type="http://schemas.openxmlformats.org/officeDocument/2006/relationships/image" Target="../media/image14.svg"/><Relationship Id="rId9" Type="http://schemas.openxmlformats.org/officeDocument/2006/relationships/image" Target="../media/image18.png"/></Relationships>
</file>

<file path=ppt/diagrams/_rels/drawing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5" Type="http://schemas.openxmlformats.org/officeDocument/2006/relationships/image" Target="../media/image10.svg"/><Relationship Id="rId4" Type="http://schemas.openxmlformats.org/officeDocument/2006/relationships/image" Target="../media/image9.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3.png"/><Relationship Id="rId7" Type="http://schemas.openxmlformats.org/officeDocument/2006/relationships/image" Target="../media/image8.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10" Type="http://schemas.openxmlformats.org/officeDocument/2006/relationships/image" Target="../media/image19.svg"/><Relationship Id="rId4" Type="http://schemas.openxmlformats.org/officeDocument/2006/relationships/image" Target="../media/image14.svg"/><Relationship Id="rId9" Type="http://schemas.openxmlformats.org/officeDocument/2006/relationships/image" Target="../media/image18.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CA6B018-8301-4764-AFF3-B9EAB495BA20}" type="doc">
      <dgm:prSet loTypeId="urn:microsoft.com/office/officeart/2005/8/layout/hierarchy1" loCatId="hierarchy" qsTypeId="urn:microsoft.com/office/officeart/2005/8/quickstyle/simple2" qsCatId="simple" csTypeId="urn:microsoft.com/office/officeart/2005/8/colors/colorful2" csCatId="colorful"/>
      <dgm:spPr/>
      <dgm:t>
        <a:bodyPr/>
        <a:lstStyle/>
        <a:p>
          <a:endParaRPr lang="en-US"/>
        </a:p>
      </dgm:t>
    </dgm:pt>
    <dgm:pt modelId="{3F35E894-12E8-4EED-A7B8-F069AC038B61}">
      <dgm:prSet/>
      <dgm:spPr/>
      <dgm:t>
        <a:bodyPr/>
        <a:lstStyle/>
        <a:p>
          <a:r>
            <a:rPr lang="en-GB"/>
            <a:t>Our daily reward system for following the Golden Rules and showing God’s love to one another.</a:t>
          </a:r>
          <a:endParaRPr lang="en-US"/>
        </a:p>
      </dgm:t>
    </dgm:pt>
    <dgm:pt modelId="{C73D26C5-A4E5-4CE9-8B66-83F2B42F85B7}" type="parTrans" cxnId="{264A84C9-07DE-4C95-87CC-BA30D4F39FBC}">
      <dgm:prSet/>
      <dgm:spPr/>
      <dgm:t>
        <a:bodyPr/>
        <a:lstStyle/>
        <a:p>
          <a:endParaRPr lang="en-US"/>
        </a:p>
      </dgm:t>
    </dgm:pt>
    <dgm:pt modelId="{9C1C4426-5EA4-47BD-ACDC-00B207698F35}" type="sibTrans" cxnId="{264A84C9-07DE-4C95-87CC-BA30D4F39FBC}">
      <dgm:prSet/>
      <dgm:spPr/>
      <dgm:t>
        <a:bodyPr/>
        <a:lstStyle/>
        <a:p>
          <a:endParaRPr lang="en-US"/>
        </a:p>
      </dgm:t>
    </dgm:pt>
    <dgm:pt modelId="{93F71DD8-6AD9-4A0D-958C-5FB0CA0C4C0E}">
      <dgm:prSet/>
      <dgm:spPr/>
      <dgm:t>
        <a:bodyPr/>
        <a:lstStyle/>
        <a:p>
          <a:r>
            <a:rPr lang="en-GB"/>
            <a:t>Golden Time is on a Friday to celebrate the achievements of the week.</a:t>
          </a:r>
          <a:endParaRPr lang="en-US"/>
        </a:p>
      </dgm:t>
    </dgm:pt>
    <dgm:pt modelId="{AD438A5C-F11E-4904-8391-03EC76A47EB0}" type="parTrans" cxnId="{14A8AC7E-4A94-40E8-B73C-D4D7A478E975}">
      <dgm:prSet/>
      <dgm:spPr/>
      <dgm:t>
        <a:bodyPr/>
        <a:lstStyle/>
        <a:p>
          <a:endParaRPr lang="en-US"/>
        </a:p>
      </dgm:t>
    </dgm:pt>
    <dgm:pt modelId="{DB6AABCC-D2B5-4D60-A66D-04B281EF20E2}" type="sibTrans" cxnId="{14A8AC7E-4A94-40E8-B73C-D4D7A478E975}">
      <dgm:prSet/>
      <dgm:spPr/>
      <dgm:t>
        <a:bodyPr/>
        <a:lstStyle/>
        <a:p>
          <a:endParaRPr lang="en-US"/>
        </a:p>
      </dgm:t>
    </dgm:pt>
    <dgm:pt modelId="{D45D04F8-C196-4744-9AC0-7434451A6E64}" type="pres">
      <dgm:prSet presAssocID="{3CA6B018-8301-4764-AFF3-B9EAB495BA20}" presName="hierChild1" presStyleCnt="0">
        <dgm:presLayoutVars>
          <dgm:chPref val="1"/>
          <dgm:dir/>
          <dgm:animOne val="branch"/>
          <dgm:animLvl val="lvl"/>
          <dgm:resizeHandles/>
        </dgm:presLayoutVars>
      </dgm:prSet>
      <dgm:spPr/>
    </dgm:pt>
    <dgm:pt modelId="{71BB4889-F921-48CD-ADC0-DF3FB997711B}" type="pres">
      <dgm:prSet presAssocID="{3F35E894-12E8-4EED-A7B8-F069AC038B61}" presName="hierRoot1" presStyleCnt="0"/>
      <dgm:spPr/>
    </dgm:pt>
    <dgm:pt modelId="{F008CB6B-4E27-4ADE-B3A3-2E84B5F466AB}" type="pres">
      <dgm:prSet presAssocID="{3F35E894-12E8-4EED-A7B8-F069AC038B61}" presName="composite" presStyleCnt="0"/>
      <dgm:spPr/>
    </dgm:pt>
    <dgm:pt modelId="{4B2EF560-8131-4F44-89AB-CD18B245506E}" type="pres">
      <dgm:prSet presAssocID="{3F35E894-12E8-4EED-A7B8-F069AC038B61}" presName="background" presStyleLbl="node0" presStyleIdx="0" presStyleCnt="2"/>
      <dgm:spPr/>
    </dgm:pt>
    <dgm:pt modelId="{80996478-0F42-4314-9320-E070F6B1A716}" type="pres">
      <dgm:prSet presAssocID="{3F35E894-12E8-4EED-A7B8-F069AC038B61}" presName="text" presStyleLbl="fgAcc0" presStyleIdx="0" presStyleCnt="2">
        <dgm:presLayoutVars>
          <dgm:chPref val="3"/>
        </dgm:presLayoutVars>
      </dgm:prSet>
      <dgm:spPr/>
    </dgm:pt>
    <dgm:pt modelId="{9B324F33-8859-4184-ADE8-220C28CBD847}" type="pres">
      <dgm:prSet presAssocID="{3F35E894-12E8-4EED-A7B8-F069AC038B61}" presName="hierChild2" presStyleCnt="0"/>
      <dgm:spPr/>
    </dgm:pt>
    <dgm:pt modelId="{31A603B2-3E62-4260-9F6D-EF91723D9199}" type="pres">
      <dgm:prSet presAssocID="{93F71DD8-6AD9-4A0D-958C-5FB0CA0C4C0E}" presName="hierRoot1" presStyleCnt="0"/>
      <dgm:spPr/>
    </dgm:pt>
    <dgm:pt modelId="{F21ED475-1914-425E-BA91-2533CE57005E}" type="pres">
      <dgm:prSet presAssocID="{93F71DD8-6AD9-4A0D-958C-5FB0CA0C4C0E}" presName="composite" presStyleCnt="0"/>
      <dgm:spPr/>
    </dgm:pt>
    <dgm:pt modelId="{CEA7AA29-CD77-4A77-A22F-CD652E65286B}" type="pres">
      <dgm:prSet presAssocID="{93F71DD8-6AD9-4A0D-958C-5FB0CA0C4C0E}" presName="background" presStyleLbl="node0" presStyleIdx="1" presStyleCnt="2"/>
      <dgm:spPr/>
    </dgm:pt>
    <dgm:pt modelId="{96F0340E-C94B-480F-9EB6-99E03707B052}" type="pres">
      <dgm:prSet presAssocID="{93F71DD8-6AD9-4A0D-958C-5FB0CA0C4C0E}" presName="text" presStyleLbl="fgAcc0" presStyleIdx="1" presStyleCnt="2">
        <dgm:presLayoutVars>
          <dgm:chPref val="3"/>
        </dgm:presLayoutVars>
      </dgm:prSet>
      <dgm:spPr/>
    </dgm:pt>
    <dgm:pt modelId="{2828C398-4D74-48E0-AEDB-FC8D35B053A2}" type="pres">
      <dgm:prSet presAssocID="{93F71DD8-6AD9-4A0D-958C-5FB0CA0C4C0E}" presName="hierChild2" presStyleCnt="0"/>
      <dgm:spPr/>
    </dgm:pt>
  </dgm:ptLst>
  <dgm:cxnLst>
    <dgm:cxn modelId="{6D4DA503-A5C6-4CB2-B950-072CBA0CF1A5}" type="presOf" srcId="{3CA6B018-8301-4764-AFF3-B9EAB495BA20}" destId="{D45D04F8-C196-4744-9AC0-7434451A6E64}" srcOrd="0" destOrd="0" presId="urn:microsoft.com/office/officeart/2005/8/layout/hierarchy1"/>
    <dgm:cxn modelId="{2EB2D741-3F7B-4B58-8C90-5D30B194B5D8}" type="presOf" srcId="{93F71DD8-6AD9-4A0D-958C-5FB0CA0C4C0E}" destId="{96F0340E-C94B-480F-9EB6-99E03707B052}" srcOrd="0" destOrd="0" presId="urn:microsoft.com/office/officeart/2005/8/layout/hierarchy1"/>
    <dgm:cxn modelId="{14A8AC7E-4A94-40E8-B73C-D4D7A478E975}" srcId="{3CA6B018-8301-4764-AFF3-B9EAB495BA20}" destId="{93F71DD8-6AD9-4A0D-958C-5FB0CA0C4C0E}" srcOrd="1" destOrd="0" parTransId="{AD438A5C-F11E-4904-8391-03EC76A47EB0}" sibTransId="{DB6AABCC-D2B5-4D60-A66D-04B281EF20E2}"/>
    <dgm:cxn modelId="{264A84C9-07DE-4C95-87CC-BA30D4F39FBC}" srcId="{3CA6B018-8301-4764-AFF3-B9EAB495BA20}" destId="{3F35E894-12E8-4EED-A7B8-F069AC038B61}" srcOrd="0" destOrd="0" parTransId="{C73D26C5-A4E5-4CE9-8B66-83F2B42F85B7}" sibTransId="{9C1C4426-5EA4-47BD-ACDC-00B207698F35}"/>
    <dgm:cxn modelId="{B86196CA-9F83-48F2-AEB5-E89DC2064D96}" type="presOf" srcId="{3F35E894-12E8-4EED-A7B8-F069AC038B61}" destId="{80996478-0F42-4314-9320-E070F6B1A716}" srcOrd="0" destOrd="0" presId="urn:microsoft.com/office/officeart/2005/8/layout/hierarchy1"/>
    <dgm:cxn modelId="{B48B1D73-7508-43BD-AAE6-A7DEBF9DB92D}" type="presParOf" srcId="{D45D04F8-C196-4744-9AC0-7434451A6E64}" destId="{71BB4889-F921-48CD-ADC0-DF3FB997711B}" srcOrd="0" destOrd="0" presId="urn:microsoft.com/office/officeart/2005/8/layout/hierarchy1"/>
    <dgm:cxn modelId="{15D28259-D54D-4254-8059-29A7B37A085C}" type="presParOf" srcId="{71BB4889-F921-48CD-ADC0-DF3FB997711B}" destId="{F008CB6B-4E27-4ADE-B3A3-2E84B5F466AB}" srcOrd="0" destOrd="0" presId="urn:microsoft.com/office/officeart/2005/8/layout/hierarchy1"/>
    <dgm:cxn modelId="{681D8BBF-2DD7-4BBD-86E8-62494CFACEB2}" type="presParOf" srcId="{F008CB6B-4E27-4ADE-B3A3-2E84B5F466AB}" destId="{4B2EF560-8131-4F44-89AB-CD18B245506E}" srcOrd="0" destOrd="0" presId="urn:microsoft.com/office/officeart/2005/8/layout/hierarchy1"/>
    <dgm:cxn modelId="{D8990D3A-1887-4730-BB78-F4D65065E593}" type="presParOf" srcId="{F008CB6B-4E27-4ADE-B3A3-2E84B5F466AB}" destId="{80996478-0F42-4314-9320-E070F6B1A716}" srcOrd="1" destOrd="0" presId="urn:microsoft.com/office/officeart/2005/8/layout/hierarchy1"/>
    <dgm:cxn modelId="{DEDE892D-7127-4A83-8289-E6A8652AD15B}" type="presParOf" srcId="{71BB4889-F921-48CD-ADC0-DF3FB997711B}" destId="{9B324F33-8859-4184-ADE8-220C28CBD847}" srcOrd="1" destOrd="0" presId="urn:microsoft.com/office/officeart/2005/8/layout/hierarchy1"/>
    <dgm:cxn modelId="{2467F58E-E9D5-4459-9A22-1D067D42A431}" type="presParOf" srcId="{D45D04F8-C196-4744-9AC0-7434451A6E64}" destId="{31A603B2-3E62-4260-9F6D-EF91723D9199}" srcOrd="1" destOrd="0" presId="urn:microsoft.com/office/officeart/2005/8/layout/hierarchy1"/>
    <dgm:cxn modelId="{CB1AB6FE-8F05-4F11-8904-F2E3EAEE01B2}" type="presParOf" srcId="{31A603B2-3E62-4260-9F6D-EF91723D9199}" destId="{F21ED475-1914-425E-BA91-2533CE57005E}" srcOrd="0" destOrd="0" presId="urn:microsoft.com/office/officeart/2005/8/layout/hierarchy1"/>
    <dgm:cxn modelId="{DBE46C02-C83D-4686-8BFF-8E4B32639EE2}" type="presParOf" srcId="{F21ED475-1914-425E-BA91-2533CE57005E}" destId="{CEA7AA29-CD77-4A77-A22F-CD652E65286B}" srcOrd="0" destOrd="0" presId="urn:microsoft.com/office/officeart/2005/8/layout/hierarchy1"/>
    <dgm:cxn modelId="{18105178-2DB8-45D4-9007-B1740B57E55F}" type="presParOf" srcId="{F21ED475-1914-425E-BA91-2533CE57005E}" destId="{96F0340E-C94B-480F-9EB6-99E03707B052}" srcOrd="1" destOrd="0" presId="urn:microsoft.com/office/officeart/2005/8/layout/hierarchy1"/>
    <dgm:cxn modelId="{31DDCBA3-57D5-4DB6-BEE8-DF147C3F1B0F}" type="presParOf" srcId="{31A603B2-3E62-4260-9F6D-EF91723D9199}" destId="{2828C398-4D74-48E0-AEDB-FC8D35B053A2}"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65E3984-CFB6-4715-A94B-E71DF40B3F5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93D9BF26-557B-4B22-9889-4C4CB85CCFC1}">
      <dgm:prSet/>
      <dgm:spPr/>
      <dgm:t>
        <a:bodyPr/>
        <a:lstStyle/>
        <a:p>
          <a:pPr>
            <a:lnSpc>
              <a:spcPct val="100000"/>
            </a:lnSpc>
          </a:pPr>
          <a:r>
            <a:rPr lang="en-US" dirty="0"/>
            <a:t>School reading – your child will read a new book every week at school. They will read this for 3 days to build on decoding, prosody and understanding.</a:t>
          </a:r>
        </a:p>
      </dgm:t>
    </dgm:pt>
    <dgm:pt modelId="{B3E21AEB-E74D-4DA1-BDE3-11C0DA0B12CF}" type="parTrans" cxnId="{4E0F2834-FAF8-4790-9DE0-12C1B22D6CA7}">
      <dgm:prSet/>
      <dgm:spPr/>
      <dgm:t>
        <a:bodyPr/>
        <a:lstStyle/>
        <a:p>
          <a:endParaRPr lang="en-US"/>
        </a:p>
      </dgm:t>
    </dgm:pt>
    <dgm:pt modelId="{C96072F3-3DA7-495F-87B8-A69277D29447}" type="sibTrans" cxnId="{4E0F2834-FAF8-4790-9DE0-12C1B22D6CA7}">
      <dgm:prSet/>
      <dgm:spPr/>
      <dgm:t>
        <a:bodyPr/>
        <a:lstStyle/>
        <a:p>
          <a:endParaRPr lang="en-US"/>
        </a:p>
      </dgm:t>
    </dgm:pt>
    <dgm:pt modelId="{9D743BD2-4D25-44DD-BFF8-61574F1AF66D}">
      <dgm:prSet/>
      <dgm:spPr/>
      <dgm:t>
        <a:bodyPr/>
        <a:lstStyle/>
        <a:p>
          <a:pPr>
            <a:lnSpc>
              <a:spcPct val="100000"/>
            </a:lnSpc>
          </a:pPr>
          <a:r>
            <a:rPr lang="en-GB" dirty="0"/>
            <a:t>They will bring this home on a Wednesday. They should be able to read this independently or without much support.</a:t>
          </a:r>
          <a:endParaRPr lang="en-US" dirty="0"/>
        </a:p>
      </dgm:t>
    </dgm:pt>
    <dgm:pt modelId="{7ADA6739-A274-4DB7-992A-A1ECB297B8E6}" type="parTrans" cxnId="{A1400BDF-7C70-435B-9EC0-6820BCFE89D5}">
      <dgm:prSet/>
      <dgm:spPr/>
      <dgm:t>
        <a:bodyPr/>
        <a:lstStyle/>
        <a:p>
          <a:endParaRPr lang="en-US"/>
        </a:p>
      </dgm:t>
    </dgm:pt>
    <dgm:pt modelId="{A4CC5F15-77F6-49C5-90BB-544684997238}" type="sibTrans" cxnId="{A1400BDF-7C70-435B-9EC0-6820BCFE89D5}">
      <dgm:prSet/>
      <dgm:spPr/>
      <dgm:t>
        <a:bodyPr/>
        <a:lstStyle/>
        <a:p>
          <a:endParaRPr lang="en-US"/>
        </a:p>
      </dgm:t>
    </dgm:pt>
    <dgm:pt modelId="{8BEE901A-2DBF-4D86-BC63-AB977C535F6C}">
      <dgm:prSet/>
      <dgm:spPr/>
      <dgm:t>
        <a:bodyPr/>
        <a:lstStyle/>
        <a:p>
          <a:pPr>
            <a:lnSpc>
              <a:spcPct val="100000"/>
            </a:lnSpc>
          </a:pPr>
          <a:r>
            <a:rPr lang="en-GB" dirty="0"/>
            <a:t>Your child will also bring home a book of their choice to read for pleasure. This is a book to share. There is no expectation for them to read it independently.</a:t>
          </a:r>
          <a:endParaRPr lang="en-US" dirty="0"/>
        </a:p>
      </dgm:t>
    </dgm:pt>
    <dgm:pt modelId="{8C27F84E-2071-4B76-8870-1A9A7DD7A985}" type="parTrans" cxnId="{99A84C41-928E-462A-8304-D8EB69F08116}">
      <dgm:prSet/>
      <dgm:spPr/>
      <dgm:t>
        <a:bodyPr/>
        <a:lstStyle/>
        <a:p>
          <a:endParaRPr lang="en-US"/>
        </a:p>
      </dgm:t>
    </dgm:pt>
    <dgm:pt modelId="{66A5181F-906D-44F9-9DEF-FFB169A3FA54}" type="sibTrans" cxnId="{99A84C41-928E-462A-8304-D8EB69F08116}">
      <dgm:prSet/>
      <dgm:spPr/>
      <dgm:t>
        <a:bodyPr/>
        <a:lstStyle/>
        <a:p>
          <a:endParaRPr lang="en-US"/>
        </a:p>
      </dgm:t>
    </dgm:pt>
    <dgm:pt modelId="{8F6F24E3-A51C-4C7B-BCDF-F067DB40E6AC}">
      <dgm:prSet/>
      <dgm:spPr/>
      <dgm:t>
        <a:bodyPr/>
        <a:lstStyle/>
        <a:p>
          <a:pPr>
            <a:lnSpc>
              <a:spcPct val="100000"/>
            </a:lnSpc>
          </a:pPr>
          <a:r>
            <a:rPr lang="en-US" dirty="0"/>
            <a:t>Your child needs to bring their reading folder into school every day. </a:t>
          </a:r>
        </a:p>
      </dgm:t>
    </dgm:pt>
    <dgm:pt modelId="{9B626E27-CCE9-41E8-AA7E-B1D26141F2FC}" type="parTrans" cxnId="{4D66285A-0B80-4B53-914A-5FF0EAE9AA72}">
      <dgm:prSet/>
      <dgm:spPr/>
      <dgm:t>
        <a:bodyPr/>
        <a:lstStyle/>
        <a:p>
          <a:endParaRPr lang="en-GB"/>
        </a:p>
      </dgm:t>
    </dgm:pt>
    <dgm:pt modelId="{DCC3ADDD-61CE-493C-B68F-77D27B5A4D19}" type="sibTrans" cxnId="{4D66285A-0B80-4B53-914A-5FF0EAE9AA72}">
      <dgm:prSet/>
      <dgm:spPr/>
      <dgm:t>
        <a:bodyPr/>
        <a:lstStyle/>
        <a:p>
          <a:endParaRPr lang="en-GB"/>
        </a:p>
      </dgm:t>
    </dgm:pt>
    <dgm:pt modelId="{5209B346-3A91-4F14-9686-2220BB74622D}" type="pres">
      <dgm:prSet presAssocID="{665E3984-CFB6-4715-A94B-E71DF40B3F5A}" presName="root" presStyleCnt="0">
        <dgm:presLayoutVars>
          <dgm:dir/>
          <dgm:resizeHandles val="exact"/>
        </dgm:presLayoutVars>
      </dgm:prSet>
      <dgm:spPr/>
    </dgm:pt>
    <dgm:pt modelId="{C0AC3802-807D-4BE4-935C-BE4AF208E195}" type="pres">
      <dgm:prSet presAssocID="{93D9BF26-557B-4B22-9889-4C4CB85CCFC1}" presName="compNode" presStyleCnt="0"/>
      <dgm:spPr/>
    </dgm:pt>
    <dgm:pt modelId="{BEA8D8A1-15FE-403F-B00A-E81B328283A2}" type="pres">
      <dgm:prSet presAssocID="{93D9BF26-557B-4B22-9889-4C4CB85CCFC1}" presName="bgRect" presStyleLbl="bgShp" presStyleIdx="0" presStyleCnt="4" custLinFactNeighborY="-53969"/>
      <dgm:spPr/>
    </dgm:pt>
    <dgm:pt modelId="{39CBA71D-D4CC-4BC8-9A99-C7DD4AB55685}" type="pres">
      <dgm:prSet presAssocID="{93D9BF26-557B-4B22-9889-4C4CB85CCFC1}"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FDC9155E-4740-4BEA-B4FF-7CB9D375C86A}" type="pres">
      <dgm:prSet presAssocID="{93D9BF26-557B-4B22-9889-4C4CB85CCFC1}" presName="spaceRect" presStyleCnt="0"/>
      <dgm:spPr/>
    </dgm:pt>
    <dgm:pt modelId="{FA1EA87E-062A-4459-9F7F-780A498597DC}" type="pres">
      <dgm:prSet presAssocID="{93D9BF26-557B-4B22-9889-4C4CB85CCFC1}" presName="parTx" presStyleLbl="revTx" presStyleIdx="0" presStyleCnt="4">
        <dgm:presLayoutVars>
          <dgm:chMax val="0"/>
          <dgm:chPref val="0"/>
        </dgm:presLayoutVars>
      </dgm:prSet>
      <dgm:spPr/>
    </dgm:pt>
    <dgm:pt modelId="{1150CBCC-5001-4C61-B175-3F67249E01CB}" type="pres">
      <dgm:prSet presAssocID="{C96072F3-3DA7-495F-87B8-A69277D29447}" presName="sibTrans" presStyleCnt="0"/>
      <dgm:spPr/>
    </dgm:pt>
    <dgm:pt modelId="{6F4592D1-0DA4-481A-B488-FAC829ED4B33}" type="pres">
      <dgm:prSet presAssocID="{9D743BD2-4D25-44DD-BFF8-61574F1AF66D}" presName="compNode" presStyleCnt="0"/>
      <dgm:spPr/>
    </dgm:pt>
    <dgm:pt modelId="{2D6005E7-2B8F-4C97-911C-587DC15CCE79}" type="pres">
      <dgm:prSet presAssocID="{9D743BD2-4D25-44DD-BFF8-61574F1AF66D}" presName="bgRect" presStyleLbl="bgShp" presStyleIdx="1" presStyleCnt="4"/>
      <dgm:spPr/>
    </dgm:pt>
    <dgm:pt modelId="{8CE05626-3E1F-4814-81DF-47835F5DA6CD}" type="pres">
      <dgm:prSet presAssocID="{9D743BD2-4D25-44DD-BFF8-61574F1AF66D}"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pen Book"/>
        </a:ext>
      </dgm:extLst>
    </dgm:pt>
    <dgm:pt modelId="{92C6F829-E79B-417E-83BE-C9CCB1FE1B69}" type="pres">
      <dgm:prSet presAssocID="{9D743BD2-4D25-44DD-BFF8-61574F1AF66D}" presName="spaceRect" presStyleCnt="0"/>
      <dgm:spPr/>
    </dgm:pt>
    <dgm:pt modelId="{975BB5EC-AD06-460D-80BB-D6062BF9A1E7}" type="pres">
      <dgm:prSet presAssocID="{9D743BD2-4D25-44DD-BFF8-61574F1AF66D}" presName="parTx" presStyleLbl="revTx" presStyleIdx="1" presStyleCnt="4">
        <dgm:presLayoutVars>
          <dgm:chMax val="0"/>
          <dgm:chPref val="0"/>
        </dgm:presLayoutVars>
      </dgm:prSet>
      <dgm:spPr/>
    </dgm:pt>
    <dgm:pt modelId="{0575254B-F46D-4991-8BA9-088EF0F6790B}" type="pres">
      <dgm:prSet presAssocID="{A4CC5F15-77F6-49C5-90BB-544684997238}" presName="sibTrans" presStyleCnt="0"/>
      <dgm:spPr/>
    </dgm:pt>
    <dgm:pt modelId="{23021476-0E02-4C65-B7D1-711CF5C0AFA0}" type="pres">
      <dgm:prSet presAssocID="{8BEE901A-2DBF-4D86-BC63-AB977C535F6C}" presName="compNode" presStyleCnt="0"/>
      <dgm:spPr/>
    </dgm:pt>
    <dgm:pt modelId="{1A575391-3E2D-4182-A407-9929EDDA9598}" type="pres">
      <dgm:prSet presAssocID="{8BEE901A-2DBF-4D86-BC63-AB977C535F6C}" presName="bgRect" presStyleLbl="bgShp" presStyleIdx="2" presStyleCnt="4"/>
      <dgm:spPr/>
    </dgm:pt>
    <dgm:pt modelId="{F6976A22-35C2-4A6F-B4AE-ED91500F9CF9}" type="pres">
      <dgm:prSet presAssocID="{8BEE901A-2DBF-4D86-BC63-AB977C535F6C}" presName="iconRect" presStyleLbl="node1" presStyleIdx="2" presStyleCnt="4"/>
      <dgm:spPr>
        <a:blipFill rotWithShape="1">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dgm:spPr>
    </dgm:pt>
    <dgm:pt modelId="{31FACF18-5B16-430C-B29A-FAA64543DECF}" type="pres">
      <dgm:prSet presAssocID="{8BEE901A-2DBF-4D86-BC63-AB977C535F6C}" presName="spaceRect" presStyleCnt="0"/>
      <dgm:spPr/>
    </dgm:pt>
    <dgm:pt modelId="{B2BB59F0-8022-4636-B449-C09072753791}" type="pres">
      <dgm:prSet presAssocID="{8BEE901A-2DBF-4D86-BC63-AB977C535F6C}" presName="parTx" presStyleLbl="revTx" presStyleIdx="2" presStyleCnt="4">
        <dgm:presLayoutVars>
          <dgm:chMax val="0"/>
          <dgm:chPref val="0"/>
        </dgm:presLayoutVars>
      </dgm:prSet>
      <dgm:spPr/>
    </dgm:pt>
    <dgm:pt modelId="{6D0470F5-B729-4766-8FCF-9E6CB45A4D5A}" type="pres">
      <dgm:prSet presAssocID="{66A5181F-906D-44F9-9DEF-FFB169A3FA54}" presName="sibTrans" presStyleCnt="0"/>
      <dgm:spPr/>
    </dgm:pt>
    <dgm:pt modelId="{4DFB3A90-514E-4F21-A523-E5C57A9AC092}" type="pres">
      <dgm:prSet presAssocID="{8F6F24E3-A51C-4C7B-BCDF-F067DB40E6AC}" presName="compNode" presStyleCnt="0"/>
      <dgm:spPr/>
    </dgm:pt>
    <dgm:pt modelId="{01C09258-EDF3-4340-9643-5E9B10C5BA63}" type="pres">
      <dgm:prSet presAssocID="{8F6F24E3-A51C-4C7B-BCDF-F067DB40E6AC}" presName="bgRect" presStyleLbl="bgShp" presStyleIdx="3" presStyleCnt="4"/>
      <dgm:spPr/>
    </dgm:pt>
    <dgm:pt modelId="{4F1F95B7-DA2E-4777-93CD-86827DAC49AE}" type="pres">
      <dgm:prSet presAssocID="{8F6F24E3-A51C-4C7B-BCDF-F067DB40E6AC}" presName="iconRect" presStyleLbl="node1" presStyleIdx="3" presStyleCnt="4"/>
      <dgm:spPr>
        <a:blipFill>
          <a:blip xmlns:r="http://schemas.openxmlformats.org/officeDocument/2006/relationships" r:embed="rId1">
            <a:extLst>
              <a:ext uri="{96DAC541-7B7A-43D3-8B79-37D633B846F1}">
                <asvg:svgBlip xmlns:asvg="http://schemas.microsoft.com/office/drawing/2016/SVG/main" r:embed="rId5"/>
              </a:ext>
            </a:extLst>
          </a:blip>
          <a:srcRect/>
          <a:stretch>
            <a:fillRect/>
          </a:stretch>
        </a:blipFill>
      </dgm:spPr>
      <dgm:extLst>
        <a:ext uri="{E40237B7-FDA0-4F09-8148-C483321AD2D9}">
          <dgm14:cNvPr xmlns:dgm14="http://schemas.microsoft.com/office/drawing/2010/diagram" id="0" name="" descr="Books with solid fill"/>
        </a:ext>
      </dgm:extLst>
    </dgm:pt>
    <dgm:pt modelId="{D6A6F6F5-0B64-4D63-915B-6662CFE57D9A}" type="pres">
      <dgm:prSet presAssocID="{8F6F24E3-A51C-4C7B-BCDF-F067DB40E6AC}" presName="spaceRect" presStyleCnt="0"/>
      <dgm:spPr/>
    </dgm:pt>
    <dgm:pt modelId="{A8AD29A8-1769-4883-BC11-95BFCE173F55}" type="pres">
      <dgm:prSet presAssocID="{8F6F24E3-A51C-4C7B-BCDF-F067DB40E6AC}" presName="parTx" presStyleLbl="revTx" presStyleIdx="3" presStyleCnt="4">
        <dgm:presLayoutVars>
          <dgm:chMax val="0"/>
          <dgm:chPref val="0"/>
        </dgm:presLayoutVars>
      </dgm:prSet>
      <dgm:spPr/>
    </dgm:pt>
  </dgm:ptLst>
  <dgm:cxnLst>
    <dgm:cxn modelId="{4E0F2834-FAF8-4790-9DE0-12C1B22D6CA7}" srcId="{665E3984-CFB6-4715-A94B-E71DF40B3F5A}" destId="{93D9BF26-557B-4B22-9889-4C4CB85CCFC1}" srcOrd="0" destOrd="0" parTransId="{B3E21AEB-E74D-4DA1-BDE3-11C0DA0B12CF}" sibTransId="{C96072F3-3DA7-495F-87B8-A69277D29447}"/>
    <dgm:cxn modelId="{1777CB5D-CBCE-42A8-9B1C-801A77DFA9E3}" type="presOf" srcId="{93D9BF26-557B-4B22-9889-4C4CB85CCFC1}" destId="{FA1EA87E-062A-4459-9F7F-780A498597DC}" srcOrd="0" destOrd="0" presId="urn:microsoft.com/office/officeart/2018/2/layout/IconVerticalSolidList"/>
    <dgm:cxn modelId="{99A84C41-928E-462A-8304-D8EB69F08116}" srcId="{665E3984-CFB6-4715-A94B-E71DF40B3F5A}" destId="{8BEE901A-2DBF-4D86-BC63-AB977C535F6C}" srcOrd="2" destOrd="0" parTransId="{8C27F84E-2071-4B76-8870-1A9A7DD7A985}" sibTransId="{66A5181F-906D-44F9-9DEF-FFB169A3FA54}"/>
    <dgm:cxn modelId="{4D66285A-0B80-4B53-914A-5FF0EAE9AA72}" srcId="{665E3984-CFB6-4715-A94B-E71DF40B3F5A}" destId="{8F6F24E3-A51C-4C7B-BCDF-F067DB40E6AC}" srcOrd="3" destOrd="0" parTransId="{9B626E27-CCE9-41E8-AA7E-B1D26141F2FC}" sibTransId="{DCC3ADDD-61CE-493C-B68F-77D27B5A4D19}"/>
    <dgm:cxn modelId="{7F67678D-5147-4FC3-942A-6AE2BFB5FCA7}" type="presOf" srcId="{665E3984-CFB6-4715-A94B-E71DF40B3F5A}" destId="{5209B346-3A91-4F14-9686-2220BB74622D}" srcOrd="0" destOrd="0" presId="urn:microsoft.com/office/officeart/2018/2/layout/IconVerticalSolidList"/>
    <dgm:cxn modelId="{51209593-BFE2-464F-AE7F-005E1A41BBBA}" type="presOf" srcId="{8F6F24E3-A51C-4C7B-BCDF-F067DB40E6AC}" destId="{A8AD29A8-1769-4883-BC11-95BFCE173F55}" srcOrd="0" destOrd="0" presId="urn:microsoft.com/office/officeart/2018/2/layout/IconVerticalSolidList"/>
    <dgm:cxn modelId="{B5B957B6-745C-4CA8-863E-4EBD588C6BFD}" type="presOf" srcId="{8BEE901A-2DBF-4D86-BC63-AB977C535F6C}" destId="{B2BB59F0-8022-4636-B449-C09072753791}" srcOrd="0" destOrd="0" presId="urn:microsoft.com/office/officeart/2018/2/layout/IconVerticalSolidList"/>
    <dgm:cxn modelId="{467E56D7-53FB-4330-85D1-A5398D68D053}" type="presOf" srcId="{9D743BD2-4D25-44DD-BFF8-61574F1AF66D}" destId="{975BB5EC-AD06-460D-80BB-D6062BF9A1E7}" srcOrd="0" destOrd="0" presId="urn:microsoft.com/office/officeart/2018/2/layout/IconVerticalSolidList"/>
    <dgm:cxn modelId="{A1400BDF-7C70-435B-9EC0-6820BCFE89D5}" srcId="{665E3984-CFB6-4715-A94B-E71DF40B3F5A}" destId="{9D743BD2-4D25-44DD-BFF8-61574F1AF66D}" srcOrd="1" destOrd="0" parTransId="{7ADA6739-A274-4DB7-992A-A1ECB297B8E6}" sibTransId="{A4CC5F15-77F6-49C5-90BB-544684997238}"/>
    <dgm:cxn modelId="{719199E0-FDC7-42FD-A12B-0B114339CB6E}" type="presParOf" srcId="{5209B346-3A91-4F14-9686-2220BB74622D}" destId="{C0AC3802-807D-4BE4-935C-BE4AF208E195}" srcOrd="0" destOrd="0" presId="urn:microsoft.com/office/officeart/2018/2/layout/IconVerticalSolidList"/>
    <dgm:cxn modelId="{DF09BE3A-8514-47FB-8D00-42ED94A67BDE}" type="presParOf" srcId="{C0AC3802-807D-4BE4-935C-BE4AF208E195}" destId="{BEA8D8A1-15FE-403F-B00A-E81B328283A2}" srcOrd="0" destOrd="0" presId="urn:microsoft.com/office/officeart/2018/2/layout/IconVerticalSolidList"/>
    <dgm:cxn modelId="{C0DF91C0-3326-490F-9E3B-5CA32F4376B2}" type="presParOf" srcId="{C0AC3802-807D-4BE4-935C-BE4AF208E195}" destId="{39CBA71D-D4CC-4BC8-9A99-C7DD4AB55685}" srcOrd="1" destOrd="0" presId="urn:microsoft.com/office/officeart/2018/2/layout/IconVerticalSolidList"/>
    <dgm:cxn modelId="{B253D72B-6B96-4557-A346-39B0D795D2C9}" type="presParOf" srcId="{C0AC3802-807D-4BE4-935C-BE4AF208E195}" destId="{FDC9155E-4740-4BEA-B4FF-7CB9D375C86A}" srcOrd="2" destOrd="0" presId="urn:microsoft.com/office/officeart/2018/2/layout/IconVerticalSolidList"/>
    <dgm:cxn modelId="{D28D4C57-0B63-45B2-BAE4-3A53282AC2C0}" type="presParOf" srcId="{C0AC3802-807D-4BE4-935C-BE4AF208E195}" destId="{FA1EA87E-062A-4459-9F7F-780A498597DC}" srcOrd="3" destOrd="0" presId="urn:microsoft.com/office/officeart/2018/2/layout/IconVerticalSolidList"/>
    <dgm:cxn modelId="{6EE3A9E8-356A-455D-9DCA-546277E2E2BC}" type="presParOf" srcId="{5209B346-3A91-4F14-9686-2220BB74622D}" destId="{1150CBCC-5001-4C61-B175-3F67249E01CB}" srcOrd="1" destOrd="0" presId="urn:microsoft.com/office/officeart/2018/2/layout/IconVerticalSolidList"/>
    <dgm:cxn modelId="{EB5D52AA-9775-4442-BD53-D6F2DA9FA52C}" type="presParOf" srcId="{5209B346-3A91-4F14-9686-2220BB74622D}" destId="{6F4592D1-0DA4-481A-B488-FAC829ED4B33}" srcOrd="2" destOrd="0" presId="urn:microsoft.com/office/officeart/2018/2/layout/IconVerticalSolidList"/>
    <dgm:cxn modelId="{51572910-7B35-4D96-A0D5-D0E1A10076DA}" type="presParOf" srcId="{6F4592D1-0DA4-481A-B488-FAC829ED4B33}" destId="{2D6005E7-2B8F-4C97-911C-587DC15CCE79}" srcOrd="0" destOrd="0" presId="urn:microsoft.com/office/officeart/2018/2/layout/IconVerticalSolidList"/>
    <dgm:cxn modelId="{A70041E2-DC73-4C8A-9894-EE62B62CD803}" type="presParOf" srcId="{6F4592D1-0DA4-481A-B488-FAC829ED4B33}" destId="{8CE05626-3E1F-4814-81DF-47835F5DA6CD}" srcOrd="1" destOrd="0" presId="urn:microsoft.com/office/officeart/2018/2/layout/IconVerticalSolidList"/>
    <dgm:cxn modelId="{71241FC5-1D6E-42F5-9CD1-6CFC210A490F}" type="presParOf" srcId="{6F4592D1-0DA4-481A-B488-FAC829ED4B33}" destId="{92C6F829-E79B-417E-83BE-C9CCB1FE1B69}" srcOrd="2" destOrd="0" presId="urn:microsoft.com/office/officeart/2018/2/layout/IconVerticalSolidList"/>
    <dgm:cxn modelId="{49A5F961-0FFE-4CF5-9D15-4020D956F25A}" type="presParOf" srcId="{6F4592D1-0DA4-481A-B488-FAC829ED4B33}" destId="{975BB5EC-AD06-460D-80BB-D6062BF9A1E7}" srcOrd="3" destOrd="0" presId="urn:microsoft.com/office/officeart/2018/2/layout/IconVerticalSolidList"/>
    <dgm:cxn modelId="{546AD19A-0CD3-47AF-ACDD-310E2F7A4CD6}" type="presParOf" srcId="{5209B346-3A91-4F14-9686-2220BB74622D}" destId="{0575254B-F46D-4991-8BA9-088EF0F6790B}" srcOrd="3" destOrd="0" presId="urn:microsoft.com/office/officeart/2018/2/layout/IconVerticalSolidList"/>
    <dgm:cxn modelId="{E8CD47F6-06AC-493C-8312-42947FFE83F7}" type="presParOf" srcId="{5209B346-3A91-4F14-9686-2220BB74622D}" destId="{23021476-0E02-4C65-B7D1-711CF5C0AFA0}" srcOrd="4" destOrd="0" presId="urn:microsoft.com/office/officeart/2018/2/layout/IconVerticalSolidList"/>
    <dgm:cxn modelId="{BCC42804-26C7-4285-B262-41BAD2A91DC7}" type="presParOf" srcId="{23021476-0E02-4C65-B7D1-711CF5C0AFA0}" destId="{1A575391-3E2D-4182-A407-9929EDDA9598}" srcOrd="0" destOrd="0" presId="urn:microsoft.com/office/officeart/2018/2/layout/IconVerticalSolidList"/>
    <dgm:cxn modelId="{A741B16F-CB1F-4883-B803-77B5CE2F8C0E}" type="presParOf" srcId="{23021476-0E02-4C65-B7D1-711CF5C0AFA0}" destId="{F6976A22-35C2-4A6F-B4AE-ED91500F9CF9}" srcOrd="1" destOrd="0" presId="urn:microsoft.com/office/officeart/2018/2/layout/IconVerticalSolidList"/>
    <dgm:cxn modelId="{4D81BD96-2793-4DE9-B551-803426A13663}" type="presParOf" srcId="{23021476-0E02-4C65-B7D1-711CF5C0AFA0}" destId="{31FACF18-5B16-430C-B29A-FAA64543DECF}" srcOrd="2" destOrd="0" presId="urn:microsoft.com/office/officeart/2018/2/layout/IconVerticalSolidList"/>
    <dgm:cxn modelId="{D698D5E6-9CB5-4C10-97EF-1DDD46CA1FD9}" type="presParOf" srcId="{23021476-0E02-4C65-B7D1-711CF5C0AFA0}" destId="{B2BB59F0-8022-4636-B449-C09072753791}" srcOrd="3" destOrd="0" presId="urn:microsoft.com/office/officeart/2018/2/layout/IconVerticalSolidList"/>
    <dgm:cxn modelId="{1F78D174-ABA2-4548-B6FB-BAF3FBE2BDFB}" type="presParOf" srcId="{5209B346-3A91-4F14-9686-2220BB74622D}" destId="{6D0470F5-B729-4766-8FCF-9E6CB45A4D5A}" srcOrd="5" destOrd="0" presId="urn:microsoft.com/office/officeart/2018/2/layout/IconVerticalSolidList"/>
    <dgm:cxn modelId="{0B0142FC-A5B3-4E4B-94D9-738BEC393D18}" type="presParOf" srcId="{5209B346-3A91-4F14-9686-2220BB74622D}" destId="{4DFB3A90-514E-4F21-A523-E5C57A9AC092}" srcOrd="6" destOrd="0" presId="urn:microsoft.com/office/officeart/2018/2/layout/IconVerticalSolidList"/>
    <dgm:cxn modelId="{94D96E6D-8EA6-417E-9B60-752838401DD9}" type="presParOf" srcId="{4DFB3A90-514E-4F21-A523-E5C57A9AC092}" destId="{01C09258-EDF3-4340-9643-5E9B10C5BA63}" srcOrd="0" destOrd="0" presId="urn:microsoft.com/office/officeart/2018/2/layout/IconVerticalSolidList"/>
    <dgm:cxn modelId="{04BBE295-7190-4E24-AD22-CAADCC7C256B}" type="presParOf" srcId="{4DFB3A90-514E-4F21-A523-E5C57A9AC092}" destId="{4F1F95B7-DA2E-4777-93CD-86827DAC49AE}" srcOrd="1" destOrd="0" presId="urn:microsoft.com/office/officeart/2018/2/layout/IconVerticalSolidList"/>
    <dgm:cxn modelId="{BCE401CA-3EB1-4D02-8DDC-3560D56573BA}" type="presParOf" srcId="{4DFB3A90-514E-4F21-A523-E5C57A9AC092}" destId="{D6A6F6F5-0B64-4D63-915B-6662CFE57D9A}" srcOrd="2" destOrd="0" presId="urn:microsoft.com/office/officeart/2018/2/layout/IconVerticalSolidList"/>
    <dgm:cxn modelId="{7F8F104F-5BFF-4F17-A22F-C9BCE7D3D884}" type="presParOf" srcId="{4DFB3A90-514E-4F21-A523-E5C57A9AC092}" destId="{A8AD29A8-1769-4883-BC11-95BFCE173F55}"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C9BE937-8458-4313-846A-12C271492AC2}"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EF97F114-1016-4ED1-859F-1F7A5CE4F391}">
      <dgm:prSet/>
      <dgm:spPr/>
      <dgm:t>
        <a:bodyPr/>
        <a:lstStyle/>
        <a:p>
          <a:r>
            <a:rPr lang="en-GB" b="1"/>
            <a:t>Spellings</a:t>
          </a:r>
          <a:endParaRPr lang="en-US"/>
        </a:p>
      </dgm:t>
    </dgm:pt>
    <dgm:pt modelId="{BF9BC18C-1EA9-46B3-B236-AF0C42A03EE0}" type="parTrans" cxnId="{14B5994F-C405-4C3A-9957-B0B4CBAAE4A1}">
      <dgm:prSet/>
      <dgm:spPr/>
      <dgm:t>
        <a:bodyPr/>
        <a:lstStyle/>
        <a:p>
          <a:endParaRPr lang="en-US"/>
        </a:p>
      </dgm:t>
    </dgm:pt>
    <dgm:pt modelId="{856F8179-4C49-48B1-8BF0-08773518D633}" type="sibTrans" cxnId="{14B5994F-C405-4C3A-9957-B0B4CBAAE4A1}">
      <dgm:prSet/>
      <dgm:spPr/>
      <dgm:t>
        <a:bodyPr/>
        <a:lstStyle/>
        <a:p>
          <a:endParaRPr lang="en-US"/>
        </a:p>
      </dgm:t>
    </dgm:pt>
    <dgm:pt modelId="{92D2C485-53D0-4FD5-97EA-2F2CBDB95781}">
      <dgm:prSet/>
      <dgm:spPr/>
      <dgm:t>
        <a:bodyPr/>
        <a:lstStyle/>
        <a:p>
          <a:r>
            <a:rPr lang="en-GB" dirty="0"/>
            <a:t>We will have a spelling test on a Thursday. New words will be given on a Friday.</a:t>
          </a:r>
          <a:endParaRPr lang="en-US" dirty="0"/>
        </a:p>
      </dgm:t>
    </dgm:pt>
    <dgm:pt modelId="{ABE83580-B362-41C6-95E5-EFA6CA6CF7FB}" type="parTrans" cxnId="{13004967-99BC-4D50-8E89-3F887F2381EE}">
      <dgm:prSet/>
      <dgm:spPr/>
      <dgm:t>
        <a:bodyPr/>
        <a:lstStyle/>
        <a:p>
          <a:endParaRPr lang="en-US"/>
        </a:p>
      </dgm:t>
    </dgm:pt>
    <dgm:pt modelId="{AC34869A-BD8F-4D57-ABB7-69B392113BC6}" type="sibTrans" cxnId="{13004967-99BC-4D50-8E89-3F887F2381EE}">
      <dgm:prSet/>
      <dgm:spPr/>
      <dgm:t>
        <a:bodyPr/>
        <a:lstStyle/>
        <a:p>
          <a:endParaRPr lang="en-US"/>
        </a:p>
      </dgm:t>
    </dgm:pt>
    <dgm:pt modelId="{CCDAB1E5-411D-45B0-8C25-D5CE13C5C62C}">
      <dgm:prSet/>
      <dgm:spPr/>
      <dgm:t>
        <a:bodyPr/>
        <a:lstStyle/>
        <a:p>
          <a:r>
            <a:rPr lang="en-GB" dirty="0"/>
            <a:t>You should practice your spellings regularly at home.</a:t>
          </a:r>
          <a:endParaRPr lang="en-US" dirty="0"/>
        </a:p>
      </dgm:t>
    </dgm:pt>
    <dgm:pt modelId="{C05A431B-C13C-47AB-B89C-5A90F49F91B7}" type="parTrans" cxnId="{179E9DC3-B8E5-493E-B021-2B6C1603AB9C}">
      <dgm:prSet/>
      <dgm:spPr/>
      <dgm:t>
        <a:bodyPr/>
        <a:lstStyle/>
        <a:p>
          <a:endParaRPr lang="en-US"/>
        </a:p>
      </dgm:t>
    </dgm:pt>
    <dgm:pt modelId="{779111EA-46A2-4CD2-B8BF-DE2C18C0DB44}" type="sibTrans" cxnId="{179E9DC3-B8E5-493E-B021-2B6C1603AB9C}">
      <dgm:prSet/>
      <dgm:spPr/>
      <dgm:t>
        <a:bodyPr/>
        <a:lstStyle/>
        <a:p>
          <a:endParaRPr lang="en-US"/>
        </a:p>
      </dgm:t>
    </dgm:pt>
    <dgm:pt modelId="{E53C03D6-FAF1-4768-8A8C-F416CEABF224}">
      <dgm:prSet/>
      <dgm:spPr/>
      <dgm:t>
        <a:bodyPr/>
        <a:lstStyle/>
        <a:p>
          <a:r>
            <a:rPr lang="en-GB"/>
            <a:t>Some words will be those they have already taken home to practise before as they will be words that we discover they have not remembered and so need more practise on.  </a:t>
          </a:r>
          <a:endParaRPr lang="en-US"/>
        </a:p>
      </dgm:t>
    </dgm:pt>
    <dgm:pt modelId="{24F6501D-CB31-4D00-83DF-37118C88DF45}" type="parTrans" cxnId="{43A3851A-13E1-4784-88D0-EE2999A079B3}">
      <dgm:prSet/>
      <dgm:spPr/>
      <dgm:t>
        <a:bodyPr/>
        <a:lstStyle/>
        <a:p>
          <a:endParaRPr lang="en-US"/>
        </a:p>
      </dgm:t>
    </dgm:pt>
    <dgm:pt modelId="{203CF924-DAD8-4179-8996-12CA45BDD8AC}" type="sibTrans" cxnId="{43A3851A-13E1-4784-88D0-EE2999A079B3}">
      <dgm:prSet/>
      <dgm:spPr/>
      <dgm:t>
        <a:bodyPr/>
        <a:lstStyle/>
        <a:p>
          <a:endParaRPr lang="en-US"/>
        </a:p>
      </dgm:t>
    </dgm:pt>
    <dgm:pt modelId="{653B6691-B81F-43EC-8AD5-F7055C2B5306}">
      <dgm:prSet/>
      <dgm:spPr/>
      <dgm:t>
        <a:bodyPr/>
        <a:lstStyle/>
        <a:p>
          <a:r>
            <a:rPr lang="en-GB"/>
            <a:t>Some will be words they already know in order to build confidence but new words will be put into the lists also.</a:t>
          </a:r>
          <a:endParaRPr lang="en-US"/>
        </a:p>
      </dgm:t>
    </dgm:pt>
    <dgm:pt modelId="{8823D0DF-7358-4805-B52C-5AE463136FD3}" type="parTrans" cxnId="{453E99DD-C27E-4FAA-9D24-525B20D401A8}">
      <dgm:prSet/>
      <dgm:spPr/>
      <dgm:t>
        <a:bodyPr/>
        <a:lstStyle/>
        <a:p>
          <a:endParaRPr lang="en-US"/>
        </a:p>
      </dgm:t>
    </dgm:pt>
    <dgm:pt modelId="{A7DE8E0B-8765-46A6-85E0-49C344945237}" type="sibTrans" cxnId="{453E99DD-C27E-4FAA-9D24-525B20D401A8}">
      <dgm:prSet/>
      <dgm:spPr/>
      <dgm:t>
        <a:bodyPr/>
        <a:lstStyle/>
        <a:p>
          <a:endParaRPr lang="en-US"/>
        </a:p>
      </dgm:t>
    </dgm:pt>
    <dgm:pt modelId="{A84E216B-7ACB-4ECF-8E6C-1E84C40E730C}" type="pres">
      <dgm:prSet presAssocID="{BC9BE937-8458-4313-846A-12C271492AC2}" presName="root" presStyleCnt="0">
        <dgm:presLayoutVars>
          <dgm:dir/>
          <dgm:resizeHandles val="exact"/>
        </dgm:presLayoutVars>
      </dgm:prSet>
      <dgm:spPr/>
    </dgm:pt>
    <dgm:pt modelId="{C23CF7E6-EF04-42AC-BC38-CCC3B8C85DBF}" type="pres">
      <dgm:prSet presAssocID="{EF97F114-1016-4ED1-859F-1F7A5CE4F391}" presName="compNode" presStyleCnt="0"/>
      <dgm:spPr/>
    </dgm:pt>
    <dgm:pt modelId="{EAB98E44-70EA-4358-A061-688E99776EA3}" type="pres">
      <dgm:prSet presAssocID="{EF97F114-1016-4ED1-859F-1F7A5CE4F391}" presName="bgRect" presStyleLbl="bgShp" presStyleIdx="0" presStyleCnt="5"/>
      <dgm:spPr/>
    </dgm:pt>
    <dgm:pt modelId="{C73D4CF6-72EF-46C6-8900-1CF0023C26A9}" type="pres">
      <dgm:prSet presAssocID="{EF97F114-1016-4ED1-859F-1F7A5CE4F391}"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encil"/>
        </a:ext>
      </dgm:extLst>
    </dgm:pt>
    <dgm:pt modelId="{DC5A9F84-93CF-4DC1-A888-F1B703BE1D14}" type="pres">
      <dgm:prSet presAssocID="{EF97F114-1016-4ED1-859F-1F7A5CE4F391}" presName="spaceRect" presStyleCnt="0"/>
      <dgm:spPr/>
    </dgm:pt>
    <dgm:pt modelId="{21647CF7-9DF6-4A36-9305-806F0B8BE62D}" type="pres">
      <dgm:prSet presAssocID="{EF97F114-1016-4ED1-859F-1F7A5CE4F391}" presName="parTx" presStyleLbl="revTx" presStyleIdx="0" presStyleCnt="5">
        <dgm:presLayoutVars>
          <dgm:chMax val="0"/>
          <dgm:chPref val="0"/>
        </dgm:presLayoutVars>
      </dgm:prSet>
      <dgm:spPr/>
    </dgm:pt>
    <dgm:pt modelId="{DE37A773-0717-44FC-A6D8-2B578DAF6947}" type="pres">
      <dgm:prSet presAssocID="{856F8179-4C49-48B1-8BF0-08773518D633}" presName="sibTrans" presStyleCnt="0"/>
      <dgm:spPr/>
    </dgm:pt>
    <dgm:pt modelId="{1A890AA1-2F2B-464A-9E00-4B7F79B2491C}" type="pres">
      <dgm:prSet presAssocID="{92D2C485-53D0-4FD5-97EA-2F2CBDB95781}" presName="compNode" presStyleCnt="0"/>
      <dgm:spPr/>
    </dgm:pt>
    <dgm:pt modelId="{F366D1D2-CA85-4682-9112-15D0E4DCB611}" type="pres">
      <dgm:prSet presAssocID="{92D2C485-53D0-4FD5-97EA-2F2CBDB95781}" presName="bgRect" presStyleLbl="bgShp" presStyleIdx="1" presStyleCnt="5"/>
      <dgm:spPr/>
    </dgm:pt>
    <dgm:pt modelId="{6F6C460A-1C8D-4C11-AF74-975ED529631C}" type="pres">
      <dgm:prSet presAssocID="{92D2C485-53D0-4FD5-97EA-2F2CBDB95781}"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96DD9941-E570-4FF2-A0DF-52723E7C07E3}" type="pres">
      <dgm:prSet presAssocID="{92D2C485-53D0-4FD5-97EA-2F2CBDB95781}" presName="spaceRect" presStyleCnt="0"/>
      <dgm:spPr/>
    </dgm:pt>
    <dgm:pt modelId="{CD5B1FED-45AA-4934-8732-9097FF2A30D2}" type="pres">
      <dgm:prSet presAssocID="{92D2C485-53D0-4FD5-97EA-2F2CBDB95781}" presName="parTx" presStyleLbl="revTx" presStyleIdx="1" presStyleCnt="5">
        <dgm:presLayoutVars>
          <dgm:chMax val="0"/>
          <dgm:chPref val="0"/>
        </dgm:presLayoutVars>
      </dgm:prSet>
      <dgm:spPr/>
    </dgm:pt>
    <dgm:pt modelId="{75678336-F5E8-4C8C-B99C-6A123A9FDF2C}" type="pres">
      <dgm:prSet presAssocID="{AC34869A-BD8F-4D57-ABB7-69B392113BC6}" presName="sibTrans" presStyleCnt="0"/>
      <dgm:spPr/>
    </dgm:pt>
    <dgm:pt modelId="{8B6A60CF-B944-4F8B-B73B-FC57EF5B4AFA}" type="pres">
      <dgm:prSet presAssocID="{CCDAB1E5-411D-45B0-8C25-D5CE13C5C62C}" presName="compNode" presStyleCnt="0"/>
      <dgm:spPr/>
    </dgm:pt>
    <dgm:pt modelId="{F9818E4B-EECA-48D7-AADD-D135C28584D8}" type="pres">
      <dgm:prSet presAssocID="{CCDAB1E5-411D-45B0-8C25-D5CE13C5C62C}" presName="bgRect" presStyleLbl="bgShp" presStyleIdx="2" presStyleCnt="5"/>
      <dgm:spPr/>
    </dgm:pt>
    <dgm:pt modelId="{E08434AD-E866-4D2A-B77C-523B3B36387E}" type="pres">
      <dgm:prSet presAssocID="{CCDAB1E5-411D-45B0-8C25-D5CE13C5C62C}"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oothbrush"/>
        </a:ext>
      </dgm:extLst>
    </dgm:pt>
    <dgm:pt modelId="{4A6E5139-52DB-4655-92B2-3CD401797C84}" type="pres">
      <dgm:prSet presAssocID="{CCDAB1E5-411D-45B0-8C25-D5CE13C5C62C}" presName="spaceRect" presStyleCnt="0"/>
      <dgm:spPr/>
    </dgm:pt>
    <dgm:pt modelId="{9D8861DE-0B70-4A19-979F-095762EE8DBB}" type="pres">
      <dgm:prSet presAssocID="{CCDAB1E5-411D-45B0-8C25-D5CE13C5C62C}" presName="parTx" presStyleLbl="revTx" presStyleIdx="2" presStyleCnt="5">
        <dgm:presLayoutVars>
          <dgm:chMax val="0"/>
          <dgm:chPref val="0"/>
        </dgm:presLayoutVars>
      </dgm:prSet>
      <dgm:spPr/>
    </dgm:pt>
    <dgm:pt modelId="{FD15244C-F27A-4517-8DF3-DE56B466086E}" type="pres">
      <dgm:prSet presAssocID="{779111EA-46A2-4CD2-B8BF-DE2C18C0DB44}" presName="sibTrans" presStyleCnt="0"/>
      <dgm:spPr/>
    </dgm:pt>
    <dgm:pt modelId="{337290BC-1DC3-4EB4-BD10-11F93497D9E3}" type="pres">
      <dgm:prSet presAssocID="{E53C03D6-FAF1-4768-8A8C-F416CEABF224}" presName="compNode" presStyleCnt="0"/>
      <dgm:spPr/>
    </dgm:pt>
    <dgm:pt modelId="{42DB24F9-C7F5-4A77-86E5-0C095A011985}" type="pres">
      <dgm:prSet presAssocID="{E53C03D6-FAF1-4768-8A8C-F416CEABF224}" presName="bgRect" presStyleLbl="bgShp" presStyleIdx="3" presStyleCnt="5"/>
      <dgm:spPr/>
    </dgm:pt>
    <dgm:pt modelId="{6E3704AF-C7E3-462A-8127-6B6EDE72BF2C}" type="pres">
      <dgm:prSet presAssocID="{E53C03D6-FAF1-4768-8A8C-F416CEABF224}"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Open Book"/>
        </a:ext>
      </dgm:extLst>
    </dgm:pt>
    <dgm:pt modelId="{D696CC9E-CE34-43D6-8945-EFA03C31EF8B}" type="pres">
      <dgm:prSet presAssocID="{E53C03D6-FAF1-4768-8A8C-F416CEABF224}" presName="spaceRect" presStyleCnt="0"/>
      <dgm:spPr/>
    </dgm:pt>
    <dgm:pt modelId="{6CCF3BA3-61A5-4490-BD5E-37BCFE6305D7}" type="pres">
      <dgm:prSet presAssocID="{E53C03D6-FAF1-4768-8A8C-F416CEABF224}" presName="parTx" presStyleLbl="revTx" presStyleIdx="3" presStyleCnt="5">
        <dgm:presLayoutVars>
          <dgm:chMax val="0"/>
          <dgm:chPref val="0"/>
        </dgm:presLayoutVars>
      </dgm:prSet>
      <dgm:spPr/>
    </dgm:pt>
    <dgm:pt modelId="{48706D8D-F1F5-441A-AEFD-A74B1FA1D365}" type="pres">
      <dgm:prSet presAssocID="{203CF924-DAD8-4179-8996-12CA45BDD8AC}" presName="sibTrans" presStyleCnt="0"/>
      <dgm:spPr/>
    </dgm:pt>
    <dgm:pt modelId="{BBD295AD-578B-4C3E-AF5D-8FBEF26927EE}" type="pres">
      <dgm:prSet presAssocID="{653B6691-B81F-43EC-8AD5-F7055C2B5306}" presName="compNode" presStyleCnt="0"/>
      <dgm:spPr/>
    </dgm:pt>
    <dgm:pt modelId="{D3AE14DE-5E15-4ACE-9F0F-64131950FB5E}" type="pres">
      <dgm:prSet presAssocID="{653B6691-B81F-43EC-8AD5-F7055C2B5306}" presName="bgRect" presStyleLbl="bgShp" presStyleIdx="4" presStyleCnt="5"/>
      <dgm:spPr/>
    </dgm:pt>
    <dgm:pt modelId="{4BDDC0F0-C50B-43FE-B0AE-936E6A6F6838}" type="pres">
      <dgm:prSet presAssocID="{653B6691-B81F-43EC-8AD5-F7055C2B5306}"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Light Bulb and Gear"/>
        </a:ext>
      </dgm:extLst>
    </dgm:pt>
    <dgm:pt modelId="{7193AF95-4C21-4797-86D2-E1E913D063F6}" type="pres">
      <dgm:prSet presAssocID="{653B6691-B81F-43EC-8AD5-F7055C2B5306}" presName="spaceRect" presStyleCnt="0"/>
      <dgm:spPr/>
    </dgm:pt>
    <dgm:pt modelId="{EC8D4C1B-5BBE-4277-89F0-C536382B04EF}" type="pres">
      <dgm:prSet presAssocID="{653B6691-B81F-43EC-8AD5-F7055C2B5306}" presName="parTx" presStyleLbl="revTx" presStyleIdx="4" presStyleCnt="5">
        <dgm:presLayoutVars>
          <dgm:chMax val="0"/>
          <dgm:chPref val="0"/>
        </dgm:presLayoutVars>
      </dgm:prSet>
      <dgm:spPr/>
    </dgm:pt>
  </dgm:ptLst>
  <dgm:cxnLst>
    <dgm:cxn modelId="{19C12E1A-192A-4EF1-B62E-51A9C4EDABAA}" type="presOf" srcId="{EF97F114-1016-4ED1-859F-1F7A5CE4F391}" destId="{21647CF7-9DF6-4A36-9305-806F0B8BE62D}" srcOrd="0" destOrd="0" presId="urn:microsoft.com/office/officeart/2018/2/layout/IconVerticalSolidList"/>
    <dgm:cxn modelId="{43A3851A-13E1-4784-88D0-EE2999A079B3}" srcId="{BC9BE937-8458-4313-846A-12C271492AC2}" destId="{E53C03D6-FAF1-4768-8A8C-F416CEABF224}" srcOrd="3" destOrd="0" parTransId="{24F6501D-CB31-4D00-83DF-37118C88DF45}" sibTransId="{203CF924-DAD8-4179-8996-12CA45BDD8AC}"/>
    <dgm:cxn modelId="{0F4D192D-0BEE-4566-B200-E795A6C02AA7}" type="presOf" srcId="{E53C03D6-FAF1-4768-8A8C-F416CEABF224}" destId="{6CCF3BA3-61A5-4490-BD5E-37BCFE6305D7}" srcOrd="0" destOrd="0" presId="urn:microsoft.com/office/officeart/2018/2/layout/IconVerticalSolidList"/>
    <dgm:cxn modelId="{13004967-99BC-4D50-8E89-3F887F2381EE}" srcId="{BC9BE937-8458-4313-846A-12C271492AC2}" destId="{92D2C485-53D0-4FD5-97EA-2F2CBDB95781}" srcOrd="1" destOrd="0" parTransId="{ABE83580-B362-41C6-95E5-EFA6CA6CF7FB}" sibTransId="{AC34869A-BD8F-4D57-ABB7-69B392113BC6}"/>
    <dgm:cxn modelId="{14B5994F-C405-4C3A-9957-B0B4CBAAE4A1}" srcId="{BC9BE937-8458-4313-846A-12C271492AC2}" destId="{EF97F114-1016-4ED1-859F-1F7A5CE4F391}" srcOrd="0" destOrd="0" parTransId="{BF9BC18C-1EA9-46B3-B236-AF0C42A03EE0}" sibTransId="{856F8179-4C49-48B1-8BF0-08773518D633}"/>
    <dgm:cxn modelId="{5FBB9976-2CA1-4629-8B35-2CA68D93669C}" type="presOf" srcId="{92D2C485-53D0-4FD5-97EA-2F2CBDB95781}" destId="{CD5B1FED-45AA-4934-8732-9097FF2A30D2}" srcOrd="0" destOrd="0" presId="urn:microsoft.com/office/officeart/2018/2/layout/IconVerticalSolidList"/>
    <dgm:cxn modelId="{8C31B57A-8DD0-4576-ABB6-00543701A2A9}" type="presOf" srcId="{BC9BE937-8458-4313-846A-12C271492AC2}" destId="{A84E216B-7ACB-4ECF-8E6C-1E84C40E730C}" srcOrd="0" destOrd="0" presId="urn:microsoft.com/office/officeart/2018/2/layout/IconVerticalSolidList"/>
    <dgm:cxn modelId="{4DC65494-EFE3-4194-B04E-2CFD8A89B753}" type="presOf" srcId="{653B6691-B81F-43EC-8AD5-F7055C2B5306}" destId="{EC8D4C1B-5BBE-4277-89F0-C536382B04EF}" srcOrd="0" destOrd="0" presId="urn:microsoft.com/office/officeart/2018/2/layout/IconVerticalSolidList"/>
    <dgm:cxn modelId="{46C4719A-8FB6-42DF-96E9-53EE3E20279D}" type="presOf" srcId="{CCDAB1E5-411D-45B0-8C25-D5CE13C5C62C}" destId="{9D8861DE-0B70-4A19-979F-095762EE8DBB}" srcOrd="0" destOrd="0" presId="urn:microsoft.com/office/officeart/2018/2/layout/IconVerticalSolidList"/>
    <dgm:cxn modelId="{179E9DC3-B8E5-493E-B021-2B6C1603AB9C}" srcId="{BC9BE937-8458-4313-846A-12C271492AC2}" destId="{CCDAB1E5-411D-45B0-8C25-D5CE13C5C62C}" srcOrd="2" destOrd="0" parTransId="{C05A431B-C13C-47AB-B89C-5A90F49F91B7}" sibTransId="{779111EA-46A2-4CD2-B8BF-DE2C18C0DB44}"/>
    <dgm:cxn modelId="{453E99DD-C27E-4FAA-9D24-525B20D401A8}" srcId="{BC9BE937-8458-4313-846A-12C271492AC2}" destId="{653B6691-B81F-43EC-8AD5-F7055C2B5306}" srcOrd="4" destOrd="0" parTransId="{8823D0DF-7358-4805-B52C-5AE463136FD3}" sibTransId="{A7DE8E0B-8765-46A6-85E0-49C344945237}"/>
    <dgm:cxn modelId="{25F3E2DC-41B1-4DC3-8A9E-B79444D12CC7}" type="presParOf" srcId="{A84E216B-7ACB-4ECF-8E6C-1E84C40E730C}" destId="{C23CF7E6-EF04-42AC-BC38-CCC3B8C85DBF}" srcOrd="0" destOrd="0" presId="urn:microsoft.com/office/officeart/2018/2/layout/IconVerticalSolidList"/>
    <dgm:cxn modelId="{8C450083-F522-441E-9387-A051957D21C5}" type="presParOf" srcId="{C23CF7E6-EF04-42AC-BC38-CCC3B8C85DBF}" destId="{EAB98E44-70EA-4358-A061-688E99776EA3}" srcOrd="0" destOrd="0" presId="urn:microsoft.com/office/officeart/2018/2/layout/IconVerticalSolidList"/>
    <dgm:cxn modelId="{9FE7CF2F-B7D9-488E-9258-BE46AC67B056}" type="presParOf" srcId="{C23CF7E6-EF04-42AC-BC38-CCC3B8C85DBF}" destId="{C73D4CF6-72EF-46C6-8900-1CF0023C26A9}" srcOrd="1" destOrd="0" presId="urn:microsoft.com/office/officeart/2018/2/layout/IconVerticalSolidList"/>
    <dgm:cxn modelId="{D93C1A10-4502-40C8-A3ED-1064EB273782}" type="presParOf" srcId="{C23CF7E6-EF04-42AC-BC38-CCC3B8C85DBF}" destId="{DC5A9F84-93CF-4DC1-A888-F1B703BE1D14}" srcOrd="2" destOrd="0" presId="urn:microsoft.com/office/officeart/2018/2/layout/IconVerticalSolidList"/>
    <dgm:cxn modelId="{9B9E9F3D-DF3F-42AA-8E2D-22ECF2F5ECDB}" type="presParOf" srcId="{C23CF7E6-EF04-42AC-BC38-CCC3B8C85DBF}" destId="{21647CF7-9DF6-4A36-9305-806F0B8BE62D}" srcOrd="3" destOrd="0" presId="urn:microsoft.com/office/officeart/2018/2/layout/IconVerticalSolidList"/>
    <dgm:cxn modelId="{88D836FE-6EE3-46A1-A246-0A1010BF54BD}" type="presParOf" srcId="{A84E216B-7ACB-4ECF-8E6C-1E84C40E730C}" destId="{DE37A773-0717-44FC-A6D8-2B578DAF6947}" srcOrd="1" destOrd="0" presId="urn:microsoft.com/office/officeart/2018/2/layout/IconVerticalSolidList"/>
    <dgm:cxn modelId="{E0E81914-1087-42F0-838A-877466FB1CEC}" type="presParOf" srcId="{A84E216B-7ACB-4ECF-8E6C-1E84C40E730C}" destId="{1A890AA1-2F2B-464A-9E00-4B7F79B2491C}" srcOrd="2" destOrd="0" presId="urn:microsoft.com/office/officeart/2018/2/layout/IconVerticalSolidList"/>
    <dgm:cxn modelId="{286A621A-F43D-4AD2-88ED-4318F1D196EF}" type="presParOf" srcId="{1A890AA1-2F2B-464A-9E00-4B7F79B2491C}" destId="{F366D1D2-CA85-4682-9112-15D0E4DCB611}" srcOrd="0" destOrd="0" presId="urn:microsoft.com/office/officeart/2018/2/layout/IconVerticalSolidList"/>
    <dgm:cxn modelId="{C82DCEBF-CFC9-49B0-8FEA-38AA4C432E8A}" type="presParOf" srcId="{1A890AA1-2F2B-464A-9E00-4B7F79B2491C}" destId="{6F6C460A-1C8D-4C11-AF74-975ED529631C}" srcOrd="1" destOrd="0" presId="urn:microsoft.com/office/officeart/2018/2/layout/IconVerticalSolidList"/>
    <dgm:cxn modelId="{1147E939-CB1E-43EA-B84D-18296A90C977}" type="presParOf" srcId="{1A890AA1-2F2B-464A-9E00-4B7F79B2491C}" destId="{96DD9941-E570-4FF2-A0DF-52723E7C07E3}" srcOrd="2" destOrd="0" presId="urn:microsoft.com/office/officeart/2018/2/layout/IconVerticalSolidList"/>
    <dgm:cxn modelId="{10254625-86AA-434F-9476-3F6FDC9C9ED4}" type="presParOf" srcId="{1A890AA1-2F2B-464A-9E00-4B7F79B2491C}" destId="{CD5B1FED-45AA-4934-8732-9097FF2A30D2}" srcOrd="3" destOrd="0" presId="urn:microsoft.com/office/officeart/2018/2/layout/IconVerticalSolidList"/>
    <dgm:cxn modelId="{E03D5ABA-BEE1-4F92-BFE6-828A4893D35E}" type="presParOf" srcId="{A84E216B-7ACB-4ECF-8E6C-1E84C40E730C}" destId="{75678336-F5E8-4C8C-B99C-6A123A9FDF2C}" srcOrd="3" destOrd="0" presId="urn:microsoft.com/office/officeart/2018/2/layout/IconVerticalSolidList"/>
    <dgm:cxn modelId="{A1316FEA-52B0-4E8C-9860-62B8979FE30A}" type="presParOf" srcId="{A84E216B-7ACB-4ECF-8E6C-1E84C40E730C}" destId="{8B6A60CF-B944-4F8B-B73B-FC57EF5B4AFA}" srcOrd="4" destOrd="0" presId="urn:microsoft.com/office/officeart/2018/2/layout/IconVerticalSolidList"/>
    <dgm:cxn modelId="{5AFCAB30-C803-44FA-87F0-D0800731E49F}" type="presParOf" srcId="{8B6A60CF-B944-4F8B-B73B-FC57EF5B4AFA}" destId="{F9818E4B-EECA-48D7-AADD-D135C28584D8}" srcOrd="0" destOrd="0" presId="urn:microsoft.com/office/officeart/2018/2/layout/IconVerticalSolidList"/>
    <dgm:cxn modelId="{C1AB2628-2C02-45F2-B1FE-788D9DCB2403}" type="presParOf" srcId="{8B6A60CF-B944-4F8B-B73B-FC57EF5B4AFA}" destId="{E08434AD-E866-4D2A-B77C-523B3B36387E}" srcOrd="1" destOrd="0" presId="urn:microsoft.com/office/officeart/2018/2/layout/IconVerticalSolidList"/>
    <dgm:cxn modelId="{5BD066C6-3DE4-4C45-9EB6-B5E0AB4AA52F}" type="presParOf" srcId="{8B6A60CF-B944-4F8B-B73B-FC57EF5B4AFA}" destId="{4A6E5139-52DB-4655-92B2-3CD401797C84}" srcOrd="2" destOrd="0" presId="urn:microsoft.com/office/officeart/2018/2/layout/IconVerticalSolidList"/>
    <dgm:cxn modelId="{9111B53E-FCD0-4AE9-903B-75186C75942D}" type="presParOf" srcId="{8B6A60CF-B944-4F8B-B73B-FC57EF5B4AFA}" destId="{9D8861DE-0B70-4A19-979F-095762EE8DBB}" srcOrd="3" destOrd="0" presId="urn:microsoft.com/office/officeart/2018/2/layout/IconVerticalSolidList"/>
    <dgm:cxn modelId="{D38B32DC-F01E-4143-9757-72B78BE13AA9}" type="presParOf" srcId="{A84E216B-7ACB-4ECF-8E6C-1E84C40E730C}" destId="{FD15244C-F27A-4517-8DF3-DE56B466086E}" srcOrd="5" destOrd="0" presId="urn:microsoft.com/office/officeart/2018/2/layout/IconVerticalSolidList"/>
    <dgm:cxn modelId="{0AFB48EF-5964-4D8F-9F9D-02F4F043E344}" type="presParOf" srcId="{A84E216B-7ACB-4ECF-8E6C-1E84C40E730C}" destId="{337290BC-1DC3-4EB4-BD10-11F93497D9E3}" srcOrd="6" destOrd="0" presId="urn:microsoft.com/office/officeart/2018/2/layout/IconVerticalSolidList"/>
    <dgm:cxn modelId="{53FE053A-5031-412E-9074-3EFDDE9CB822}" type="presParOf" srcId="{337290BC-1DC3-4EB4-BD10-11F93497D9E3}" destId="{42DB24F9-C7F5-4A77-86E5-0C095A011985}" srcOrd="0" destOrd="0" presId="urn:microsoft.com/office/officeart/2018/2/layout/IconVerticalSolidList"/>
    <dgm:cxn modelId="{B38099C6-87F5-454D-8C94-8BD34F75E1D0}" type="presParOf" srcId="{337290BC-1DC3-4EB4-BD10-11F93497D9E3}" destId="{6E3704AF-C7E3-462A-8127-6B6EDE72BF2C}" srcOrd="1" destOrd="0" presId="urn:microsoft.com/office/officeart/2018/2/layout/IconVerticalSolidList"/>
    <dgm:cxn modelId="{14020C0D-A30B-487F-8479-62C3BEC9709E}" type="presParOf" srcId="{337290BC-1DC3-4EB4-BD10-11F93497D9E3}" destId="{D696CC9E-CE34-43D6-8945-EFA03C31EF8B}" srcOrd="2" destOrd="0" presId="urn:microsoft.com/office/officeart/2018/2/layout/IconVerticalSolidList"/>
    <dgm:cxn modelId="{9FD4D5DB-028A-4B04-A06D-5991DA77F252}" type="presParOf" srcId="{337290BC-1DC3-4EB4-BD10-11F93497D9E3}" destId="{6CCF3BA3-61A5-4490-BD5E-37BCFE6305D7}" srcOrd="3" destOrd="0" presId="urn:microsoft.com/office/officeart/2018/2/layout/IconVerticalSolidList"/>
    <dgm:cxn modelId="{B511C4DF-C98B-4C46-B067-3315865A28D5}" type="presParOf" srcId="{A84E216B-7ACB-4ECF-8E6C-1E84C40E730C}" destId="{48706D8D-F1F5-441A-AEFD-A74B1FA1D365}" srcOrd="7" destOrd="0" presId="urn:microsoft.com/office/officeart/2018/2/layout/IconVerticalSolidList"/>
    <dgm:cxn modelId="{19FD5D10-3BE3-4B61-BBEA-0C89EF43C2E8}" type="presParOf" srcId="{A84E216B-7ACB-4ECF-8E6C-1E84C40E730C}" destId="{BBD295AD-578B-4C3E-AF5D-8FBEF26927EE}" srcOrd="8" destOrd="0" presId="urn:microsoft.com/office/officeart/2018/2/layout/IconVerticalSolidList"/>
    <dgm:cxn modelId="{2DD0A9D1-4BB4-4F38-A8B9-E0AC323B91F0}" type="presParOf" srcId="{BBD295AD-578B-4C3E-AF5D-8FBEF26927EE}" destId="{D3AE14DE-5E15-4ACE-9F0F-64131950FB5E}" srcOrd="0" destOrd="0" presId="urn:microsoft.com/office/officeart/2018/2/layout/IconVerticalSolidList"/>
    <dgm:cxn modelId="{AAE53AC1-F708-44F5-9E9B-E50C9A670E0E}" type="presParOf" srcId="{BBD295AD-578B-4C3E-AF5D-8FBEF26927EE}" destId="{4BDDC0F0-C50B-43FE-B0AE-936E6A6F6838}" srcOrd="1" destOrd="0" presId="urn:microsoft.com/office/officeart/2018/2/layout/IconVerticalSolidList"/>
    <dgm:cxn modelId="{3C35ED76-95F5-453D-B88D-15126D2825D0}" type="presParOf" srcId="{BBD295AD-578B-4C3E-AF5D-8FBEF26927EE}" destId="{7193AF95-4C21-4797-86D2-E1E913D063F6}" srcOrd="2" destOrd="0" presId="urn:microsoft.com/office/officeart/2018/2/layout/IconVerticalSolidList"/>
    <dgm:cxn modelId="{A15449DD-B7F7-497F-A5A7-3046D02D1ABB}" type="presParOf" srcId="{BBD295AD-578B-4C3E-AF5D-8FBEF26927EE}" destId="{EC8D4C1B-5BBE-4277-89F0-C536382B04EF}"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09F57AB-67EA-4CCA-A6AC-0507415444E9}" type="doc">
      <dgm:prSet loTypeId="urn:microsoft.com/office/officeart/2005/8/layout/vProcess5" loCatId="process" qsTypeId="urn:microsoft.com/office/officeart/2005/8/quickstyle/simple4" qsCatId="simple" csTypeId="urn:microsoft.com/office/officeart/2005/8/colors/colorful1" csCatId="colorful" phldr="1"/>
      <dgm:spPr/>
      <dgm:t>
        <a:bodyPr/>
        <a:lstStyle/>
        <a:p>
          <a:endParaRPr lang="en-US"/>
        </a:p>
      </dgm:t>
    </dgm:pt>
    <dgm:pt modelId="{CC6570DB-4770-4E1E-9AA0-798DACB686D3}">
      <dgm:prSet/>
      <dgm:spPr/>
      <dgm:t>
        <a:bodyPr/>
        <a:lstStyle/>
        <a:p>
          <a:r>
            <a:rPr lang="en-GB" b="1" dirty="0"/>
            <a:t>Homework will be given on a Friday to be returned by Tuesday</a:t>
          </a:r>
          <a:endParaRPr lang="en-US" dirty="0"/>
        </a:p>
      </dgm:t>
    </dgm:pt>
    <dgm:pt modelId="{B8A3CECD-9054-4A37-947A-2042973B3577}" type="parTrans" cxnId="{9665F4E9-4D24-4AEA-924E-244CBFF3902F}">
      <dgm:prSet/>
      <dgm:spPr/>
      <dgm:t>
        <a:bodyPr/>
        <a:lstStyle/>
        <a:p>
          <a:endParaRPr lang="en-US"/>
        </a:p>
      </dgm:t>
    </dgm:pt>
    <dgm:pt modelId="{2F721487-7AE0-4B8E-A650-295C1FEE7110}" type="sibTrans" cxnId="{9665F4E9-4D24-4AEA-924E-244CBFF3902F}">
      <dgm:prSet/>
      <dgm:spPr/>
      <dgm:t>
        <a:bodyPr/>
        <a:lstStyle/>
        <a:p>
          <a:endParaRPr lang="en-US"/>
        </a:p>
      </dgm:t>
    </dgm:pt>
    <dgm:pt modelId="{B058B442-3FB2-4670-A4F4-CE6D2A6D68BA}">
      <dgm:prSet/>
      <dgm:spPr/>
      <dgm:t>
        <a:bodyPr/>
        <a:lstStyle/>
        <a:p>
          <a:r>
            <a:rPr lang="en-GB"/>
            <a:t>There will be English and maths homework each week</a:t>
          </a:r>
          <a:endParaRPr lang="en-US"/>
        </a:p>
      </dgm:t>
    </dgm:pt>
    <dgm:pt modelId="{C5BCE189-FDCF-4EF7-A2E9-19D3B40F45FD}" type="parTrans" cxnId="{55D9C65B-A164-4C16-AED5-C402A238EAAF}">
      <dgm:prSet/>
      <dgm:spPr/>
      <dgm:t>
        <a:bodyPr/>
        <a:lstStyle/>
        <a:p>
          <a:endParaRPr lang="en-US"/>
        </a:p>
      </dgm:t>
    </dgm:pt>
    <dgm:pt modelId="{DFE3B2A2-F7B9-4FE3-9990-15E62F70E5F3}" type="sibTrans" cxnId="{55D9C65B-A164-4C16-AED5-C402A238EAAF}">
      <dgm:prSet/>
      <dgm:spPr/>
      <dgm:t>
        <a:bodyPr/>
        <a:lstStyle/>
        <a:p>
          <a:endParaRPr lang="en-US"/>
        </a:p>
      </dgm:t>
    </dgm:pt>
    <dgm:pt modelId="{1212415A-5928-4B30-A29B-EF84AFCA2BC4}">
      <dgm:prSet/>
      <dgm:spPr/>
      <dgm:t>
        <a:bodyPr/>
        <a:lstStyle/>
        <a:p>
          <a:r>
            <a:rPr lang="en-GB" dirty="0"/>
            <a:t>In addition, there will be something set on Google Classrooms</a:t>
          </a:r>
          <a:endParaRPr lang="en-US" dirty="0"/>
        </a:p>
      </dgm:t>
    </dgm:pt>
    <dgm:pt modelId="{26F4AF95-375C-47E3-BA44-3C18D1906705}" type="parTrans" cxnId="{1225E7B7-B9F3-4211-A369-A4EEA19E2D8C}">
      <dgm:prSet/>
      <dgm:spPr/>
      <dgm:t>
        <a:bodyPr/>
        <a:lstStyle/>
        <a:p>
          <a:endParaRPr lang="en-US"/>
        </a:p>
      </dgm:t>
    </dgm:pt>
    <dgm:pt modelId="{322DD8B9-9747-4963-A8BB-873A330E7817}" type="sibTrans" cxnId="{1225E7B7-B9F3-4211-A369-A4EEA19E2D8C}">
      <dgm:prSet/>
      <dgm:spPr/>
      <dgm:t>
        <a:bodyPr/>
        <a:lstStyle/>
        <a:p>
          <a:endParaRPr lang="en-US"/>
        </a:p>
      </dgm:t>
    </dgm:pt>
    <dgm:pt modelId="{49D85B44-6394-434D-B898-787C895EA051}" type="pres">
      <dgm:prSet presAssocID="{509F57AB-67EA-4CCA-A6AC-0507415444E9}" presName="outerComposite" presStyleCnt="0">
        <dgm:presLayoutVars>
          <dgm:chMax val="5"/>
          <dgm:dir/>
          <dgm:resizeHandles val="exact"/>
        </dgm:presLayoutVars>
      </dgm:prSet>
      <dgm:spPr/>
    </dgm:pt>
    <dgm:pt modelId="{72E599D4-11BD-445A-9BFA-F0231926A716}" type="pres">
      <dgm:prSet presAssocID="{509F57AB-67EA-4CCA-A6AC-0507415444E9}" presName="dummyMaxCanvas" presStyleCnt="0">
        <dgm:presLayoutVars/>
      </dgm:prSet>
      <dgm:spPr/>
    </dgm:pt>
    <dgm:pt modelId="{43002580-4D6E-45C2-9602-B861D9A1D97B}" type="pres">
      <dgm:prSet presAssocID="{509F57AB-67EA-4CCA-A6AC-0507415444E9}" presName="ThreeNodes_1" presStyleLbl="node1" presStyleIdx="0" presStyleCnt="3">
        <dgm:presLayoutVars>
          <dgm:bulletEnabled val="1"/>
        </dgm:presLayoutVars>
      </dgm:prSet>
      <dgm:spPr/>
    </dgm:pt>
    <dgm:pt modelId="{306FA2CE-85C3-4428-B198-DD1E2F2CC0C5}" type="pres">
      <dgm:prSet presAssocID="{509F57AB-67EA-4CCA-A6AC-0507415444E9}" presName="ThreeNodes_2" presStyleLbl="node1" presStyleIdx="1" presStyleCnt="3">
        <dgm:presLayoutVars>
          <dgm:bulletEnabled val="1"/>
        </dgm:presLayoutVars>
      </dgm:prSet>
      <dgm:spPr/>
    </dgm:pt>
    <dgm:pt modelId="{197E0694-76E8-4B39-9F63-A69E266B7612}" type="pres">
      <dgm:prSet presAssocID="{509F57AB-67EA-4CCA-A6AC-0507415444E9}" presName="ThreeNodes_3" presStyleLbl="node1" presStyleIdx="2" presStyleCnt="3">
        <dgm:presLayoutVars>
          <dgm:bulletEnabled val="1"/>
        </dgm:presLayoutVars>
      </dgm:prSet>
      <dgm:spPr/>
    </dgm:pt>
    <dgm:pt modelId="{C62BAACC-D24A-47A8-A3A8-2382BF1AFEEB}" type="pres">
      <dgm:prSet presAssocID="{509F57AB-67EA-4CCA-A6AC-0507415444E9}" presName="ThreeConn_1-2" presStyleLbl="fgAccFollowNode1" presStyleIdx="0" presStyleCnt="2">
        <dgm:presLayoutVars>
          <dgm:bulletEnabled val="1"/>
        </dgm:presLayoutVars>
      </dgm:prSet>
      <dgm:spPr/>
    </dgm:pt>
    <dgm:pt modelId="{AC8EE510-C813-4136-BEA3-059F01BCD89F}" type="pres">
      <dgm:prSet presAssocID="{509F57AB-67EA-4CCA-A6AC-0507415444E9}" presName="ThreeConn_2-3" presStyleLbl="fgAccFollowNode1" presStyleIdx="1" presStyleCnt="2">
        <dgm:presLayoutVars>
          <dgm:bulletEnabled val="1"/>
        </dgm:presLayoutVars>
      </dgm:prSet>
      <dgm:spPr/>
    </dgm:pt>
    <dgm:pt modelId="{C3241E94-18DE-4EF1-B92E-47070744BC45}" type="pres">
      <dgm:prSet presAssocID="{509F57AB-67EA-4CCA-A6AC-0507415444E9}" presName="ThreeNodes_1_text" presStyleLbl="node1" presStyleIdx="2" presStyleCnt="3">
        <dgm:presLayoutVars>
          <dgm:bulletEnabled val="1"/>
        </dgm:presLayoutVars>
      </dgm:prSet>
      <dgm:spPr/>
    </dgm:pt>
    <dgm:pt modelId="{5FEFAC1A-A8D3-4216-86D7-D71041241F59}" type="pres">
      <dgm:prSet presAssocID="{509F57AB-67EA-4CCA-A6AC-0507415444E9}" presName="ThreeNodes_2_text" presStyleLbl="node1" presStyleIdx="2" presStyleCnt="3">
        <dgm:presLayoutVars>
          <dgm:bulletEnabled val="1"/>
        </dgm:presLayoutVars>
      </dgm:prSet>
      <dgm:spPr/>
    </dgm:pt>
    <dgm:pt modelId="{A13ABEAE-E885-459B-AD6A-BAC7A150DB96}" type="pres">
      <dgm:prSet presAssocID="{509F57AB-67EA-4CCA-A6AC-0507415444E9}" presName="ThreeNodes_3_text" presStyleLbl="node1" presStyleIdx="2" presStyleCnt="3">
        <dgm:presLayoutVars>
          <dgm:bulletEnabled val="1"/>
        </dgm:presLayoutVars>
      </dgm:prSet>
      <dgm:spPr/>
    </dgm:pt>
  </dgm:ptLst>
  <dgm:cxnLst>
    <dgm:cxn modelId="{88AD8111-EB5F-4BC1-9AB1-230BAC96A90E}" type="presOf" srcId="{CC6570DB-4770-4E1E-9AA0-798DACB686D3}" destId="{C3241E94-18DE-4EF1-B92E-47070744BC45}" srcOrd="1" destOrd="0" presId="urn:microsoft.com/office/officeart/2005/8/layout/vProcess5"/>
    <dgm:cxn modelId="{F2158811-A27A-4D92-B531-44EE145FD4AF}" type="presOf" srcId="{1212415A-5928-4B30-A29B-EF84AFCA2BC4}" destId="{A13ABEAE-E885-459B-AD6A-BAC7A150DB96}" srcOrd="1" destOrd="0" presId="urn:microsoft.com/office/officeart/2005/8/layout/vProcess5"/>
    <dgm:cxn modelId="{91C16D30-DE98-4E71-A03B-419048EF2753}" type="presOf" srcId="{B058B442-3FB2-4670-A4F4-CE6D2A6D68BA}" destId="{306FA2CE-85C3-4428-B198-DD1E2F2CC0C5}" srcOrd="0" destOrd="0" presId="urn:microsoft.com/office/officeart/2005/8/layout/vProcess5"/>
    <dgm:cxn modelId="{7C2A4433-3FC0-4A19-9204-12EF53CE8C77}" type="presOf" srcId="{CC6570DB-4770-4E1E-9AA0-798DACB686D3}" destId="{43002580-4D6E-45C2-9602-B861D9A1D97B}" srcOrd="0" destOrd="0" presId="urn:microsoft.com/office/officeart/2005/8/layout/vProcess5"/>
    <dgm:cxn modelId="{55D9C65B-A164-4C16-AED5-C402A238EAAF}" srcId="{509F57AB-67EA-4CCA-A6AC-0507415444E9}" destId="{B058B442-3FB2-4670-A4F4-CE6D2A6D68BA}" srcOrd="1" destOrd="0" parTransId="{C5BCE189-FDCF-4EF7-A2E9-19D3B40F45FD}" sibTransId="{DFE3B2A2-F7B9-4FE3-9990-15E62F70E5F3}"/>
    <dgm:cxn modelId="{DE59F94A-530A-40F4-B6B3-A8B43FB71989}" type="presOf" srcId="{B058B442-3FB2-4670-A4F4-CE6D2A6D68BA}" destId="{5FEFAC1A-A8D3-4216-86D7-D71041241F59}" srcOrd="1" destOrd="0" presId="urn:microsoft.com/office/officeart/2005/8/layout/vProcess5"/>
    <dgm:cxn modelId="{E515F74C-8C72-4E15-9E38-AA8C969BF739}" type="presOf" srcId="{509F57AB-67EA-4CCA-A6AC-0507415444E9}" destId="{49D85B44-6394-434D-B898-787C895EA051}" srcOrd="0" destOrd="0" presId="urn:microsoft.com/office/officeart/2005/8/layout/vProcess5"/>
    <dgm:cxn modelId="{B4A83A5A-121D-4702-BC60-A5B6F989261B}" type="presOf" srcId="{DFE3B2A2-F7B9-4FE3-9990-15E62F70E5F3}" destId="{AC8EE510-C813-4136-BEA3-059F01BCD89F}" srcOrd="0" destOrd="0" presId="urn:microsoft.com/office/officeart/2005/8/layout/vProcess5"/>
    <dgm:cxn modelId="{1A1744AF-7342-433D-88D9-C812039D9749}" type="presOf" srcId="{2F721487-7AE0-4B8E-A650-295C1FEE7110}" destId="{C62BAACC-D24A-47A8-A3A8-2382BF1AFEEB}" srcOrd="0" destOrd="0" presId="urn:microsoft.com/office/officeart/2005/8/layout/vProcess5"/>
    <dgm:cxn modelId="{1225E7B7-B9F3-4211-A369-A4EEA19E2D8C}" srcId="{509F57AB-67EA-4CCA-A6AC-0507415444E9}" destId="{1212415A-5928-4B30-A29B-EF84AFCA2BC4}" srcOrd="2" destOrd="0" parTransId="{26F4AF95-375C-47E3-BA44-3C18D1906705}" sibTransId="{322DD8B9-9747-4963-A8BB-873A330E7817}"/>
    <dgm:cxn modelId="{407A84E6-B416-4EC6-9027-CFAA524DCD00}" type="presOf" srcId="{1212415A-5928-4B30-A29B-EF84AFCA2BC4}" destId="{197E0694-76E8-4B39-9F63-A69E266B7612}" srcOrd="0" destOrd="0" presId="urn:microsoft.com/office/officeart/2005/8/layout/vProcess5"/>
    <dgm:cxn modelId="{9665F4E9-4D24-4AEA-924E-244CBFF3902F}" srcId="{509F57AB-67EA-4CCA-A6AC-0507415444E9}" destId="{CC6570DB-4770-4E1E-9AA0-798DACB686D3}" srcOrd="0" destOrd="0" parTransId="{B8A3CECD-9054-4A37-947A-2042973B3577}" sibTransId="{2F721487-7AE0-4B8E-A650-295C1FEE7110}"/>
    <dgm:cxn modelId="{01D92BBB-CE51-430B-946F-B51D749A33D0}" type="presParOf" srcId="{49D85B44-6394-434D-B898-787C895EA051}" destId="{72E599D4-11BD-445A-9BFA-F0231926A716}" srcOrd="0" destOrd="0" presId="urn:microsoft.com/office/officeart/2005/8/layout/vProcess5"/>
    <dgm:cxn modelId="{3FDAA6A8-187E-4C35-A2AE-7D4C73EF4C4B}" type="presParOf" srcId="{49D85B44-6394-434D-B898-787C895EA051}" destId="{43002580-4D6E-45C2-9602-B861D9A1D97B}" srcOrd="1" destOrd="0" presId="urn:microsoft.com/office/officeart/2005/8/layout/vProcess5"/>
    <dgm:cxn modelId="{82C4B08A-721A-473E-B77E-741BC7CA3AD3}" type="presParOf" srcId="{49D85B44-6394-434D-B898-787C895EA051}" destId="{306FA2CE-85C3-4428-B198-DD1E2F2CC0C5}" srcOrd="2" destOrd="0" presId="urn:microsoft.com/office/officeart/2005/8/layout/vProcess5"/>
    <dgm:cxn modelId="{F0832FF0-1CEC-45F9-8C8B-44A8A3CB72DE}" type="presParOf" srcId="{49D85B44-6394-434D-B898-787C895EA051}" destId="{197E0694-76E8-4B39-9F63-A69E266B7612}" srcOrd="3" destOrd="0" presId="urn:microsoft.com/office/officeart/2005/8/layout/vProcess5"/>
    <dgm:cxn modelId="{AC192189-17DD-43B7-BFCF-687939BFCE07}" type="presParOf" srcId="{49D85B44-6394-434D-B898-787C895EA051}" destId="{C62BAACC-D24A-47A8-A3A8-2382BF1AFEEB}" srcOrd="4" destOrd="0" presId="urn:microsoft.com/office/officeart/2005/8/layout/vProcess5"/>
    <dgm:cxn modelId="{94657BB6-BDF4-4A80-A78C-C30FA6B49068}" type="presParOf" srcId="{49D85B44-6394-434D-B898-787C895EA051}" destId="{AC8EE510-C813-4136-BEA3-059F01BCD89F}" srcOrd="5" destOrd="0" presId="urn:microsoft.com/office/officeart/2005/8/layout/vProcess5"/>
    <dgm:cxn modelId="{B110CAF5-6524-4613-BF7C-2B735957CAC6}" type="presParOf" srcId="{49D85B44-6394-434D-B898-787C895EA051}" destId="{C3241E94-18DE-4EF1-B92E-47070744BC45}" srcOrd="6" destOrd="0" presId="urn:microsoft.com/office/officeart/2005/8/layout/vProcess5"/>
    <dgm:cxn modelId="{C7871465-9B2C-4A5C-8303-9A06BC9372A9}" type="presParOf" srcId="{49D85B44-6394-434D-B898-787C895EA051}" destId="{5FEFAC1A-A8D3-4216-86D7-D71041241F59}" srcOrd="7" destOrd="0" presId="urn:microsoft.com/office/officeart/2005/8/layout/vProcess5"/>
    <dgm:cxn modelId="{BBFA7C7F-2A01-4399-8948-9F125C27E42F}" type="presParOf" srcId="{49D85B44-6394-434D-B898-787C895EA051}" destId="{A13ABEAE-E885-459B-AD6A-BAC7A150DB96}"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09F57AB-67EA-4CCA-A6AC-0507415444E9}" type="doc">
      <dgm:prSet loTypeId="urn:microsoft.com/office/officeart/2005/8/layout/vProcess5" loCatId="process" qsTypeId="urn:microsoft.com/office/officeart/2005/8/quickstyle/simple4" qsCatId="simple" csTypeId="urn:microsoft.com/office/officeart/2005/8/colors/colorful1" csCatId="colorful" phldr="1"/>
      <dgm:spPr/>
      <dgm:t>
        <a:bodyPr/>
        <a:lstStyle/>
        <a:p>
          <a:endParaRPr lang="en-US"/>
        </a:p>
      </dgm:t>
    </dgm:pt>
    <dgm:pt modelId="{CC6570DB-4770-4E1E-9AA0-798DACB686D3}">
      <dgm:prSet/>
      <dgm:spPr/>
      <dgm:t>
        <a:bodyPr/>
        <a:lstStyle/>
        <a:p>
          <a:r>
            <a:rPr lang="en-GB" altLang="en-US" dirty="0">
              <a:latin typeface="+mj-lt"/>
              <a:cs typeface="Arial" charset="0"/>
            </a:rPr>
            <a:t>Support your child with their homework they bring home each week.</a:t>
          </a:r>
          <a:endParaRPr lang="en-US" dirty="0"/>
        </a:p>
      </dgm:t>
    </dgm:pt>
    <dgm:pt modelId="{B8A3CECD-9054-4A37-947A-2042973B3577}" type="parTrans" cxnId="{9665F4E9-4D24-4AEA-924E-244CBFF3902F}">
      <dgm:prSet/>
      <dgm:spPr/>
      <dgm:t>
        <a:bodyPr/>
        <a:lstStyle/>
        <a:p>
          <a:endParaRPr lang="en-US"/>
        </a:p>
      </dgm:t>
    </dgm:pt>
    <dgm:pt modelId="{2F721487-7AE0-4B8E-A650-295C1FEE7110}" type="sibTrans" cxnId="{9665F4E9-4D24-4AEA-924E-244CBFF3902F}">
      <dgm:prSet/>
      <dgm:spPr/>
      <dgm:t>
        <a:bodyPr/>
        <a:lstStyle/>
        <a:p>
          <a:endParaRPr lang="en-US"/>
        </a:p>
      </dgm:t>
    </dgm:pt>
    <dgm:pt modelId="{8071E072-9358-40A0-9B37-A6EE6D605A4F}">
      <dgm:prSet/>
      <dgm:spPr/>
      <dgm:t>
        <a:bodyPr/>
        <a:lstStyle/>
        <a:p>
          <a:endParaRPr lang="en-GB" altLang="en-US" dirty="0">
            <a:latin typeface="+mj-lt"/>
            <a:cs typeface="Arial" charset="0"/>
          </a:endParaRPr>
        </a:p>
      </dgm:t>
    </dgm:pt>
    <dgm:pt modelId="{19A602E2-EAEC-4769-BB94-724EDE272464}" type="parTrans" cxnId="{9E5BE72D-30ED-43F5-88A1-8D42BFDF7A38}">
      <dgm:prSet/>
      <dgm:spPr/>
      <dgm:t>
        <a:bodyPr/>
        <a:lstStyle/>
        <a:p>
          <a:endParaRPr lang="en-GB"/>
        </a:p>
      </dgm:t>
    </dgm:pt>
    <dgm:pt modelId="{613DF0B0-F16E-4E17-994D-C7265905F8D4}" type="sibTrans" cxnId="{9E5BE72D-30ED-43F5-88A1-8D42BFDF7A38}">
      <dgm:prSet/>
      <dgm:spPr/>
      <dgm:t>
        <a:bodyPr/>
        <a:lstStyle/>
        <a:p>
          <a:endParaRPr lang="en-GB"/>
        </a:p>
      </dgm:t>
    </dgm:pt>
    <dgm:pt modelId="{39D09C06-5F03-47C4-B7EC-73F3C080E99B}">
      <dgm:prSet/>
      <dgm:spPr/>
      <dgm:t>
        <a:bodyPr/>
        <a:lstStyle/>
        <a:p>
          <a:r>
            <a:rPr lang="en-GB" altLang="en-US">
              <a:latin typeface="+mj-lt"/>
              <a:cs typeface="Arial" charset="0"/>
            </a:rPr>
            <a:t>Regular reading with your child – asking lots of questions about characters actions and feelings, authors use of language, vocabulary – what word in the text means…</a:t>
          </a:r>
          <a:endParaRPr lang="en-GB" altLang="en-US" dirty="0">
            <a:latin typeface="+mj-lt"/>
            <a:cs typeface="Arial" charset="0"/>
          </a:endParaRPr>
        </a:p>
      </dgm:t>
    </dgm:pt>
    <dgm:pt modelId="{A7E36255-2151-4442-9F2E-895137A541DB}" type="parTrans" cxnId="{BC43F3A7-4D7C-4759-9BC2-D6D6297E0C3D}">
      <dgm:prSet/>
      <dgm:spPr/>
      <dgm:t>
        <a:bodyPr/>
        <a:lstStyle/>
        <a:p>
          <a:endParaRPr lang="en-GB"/>
        </a:p>
      </dgm:t>
    </dgm:pt>
    <dgm:pt modelId="{47E0EE8E-1702-4A3B-AD76-2ACA58A86BB2}" type="sibTrans" cxnId="{BC43F3A7-4D7C-4759-9BC2-D6D6297E0C3D}">
      <dgm:prSet/>
      <dgm:spPr/>
      <dgm:t>
        <a:bodyPr/>
        <a:lstStyle/>
        <a:p>
          <a:endParaRPr lang="en-GB"/>
        </a:p>
      </dgm:t>
    </dgm:pt>
    <dgm:pt modelId="{0289D402-BFD3-46B6-8120-A473EAE9F37E}">
      <dgm:prSet/>
      <dgm:spPr/>
      <dgm:t>
        <a:bodyPr/>
        <a:lstStyle/>
        <a:p>
          <a:endParaRPr lang="en-GB" altLang="en-US" dirty="0">
            <a:latin typeface="+mj-lt"/>
            <a:cs typeface="Arial" charset="0"/>
          </a:endParaRPr>
        </a:p>
      </dgm:t>
    </dgm:pt>
    <dgm:pt modelId="{1915C635-6746-4F43-92F8-451EE1662CED}" type="parTrans" cxnId="{0B933B55-D1A6-4C19-AAEB-CE695DF379D2}">
      <dgm:prSet/>
      <dgm:spPr/>
      <dgm:t>
        <a:bodyPr/>
        <a:lstStyle/>
        <a:p>
          <a:endParaRPr lang="en-GB"/>
        </a:p>
      </dgm:t>
    </dgm:pt>
    <dgm:pt modelId="{1CBAE703-D3E7-4E44-98A5-BA0E4B21E3B5}" type="sibTrans" cxnId="{0B933B55-D1A6-4C19-AAEB-CE695DF379D2}">
      <dgm:prSet/>
      <dgm:spPr/>
      <dgm:t>
        <a:bodyPr/>
        <a:lstStyle/>
        <a:p>
          <a:endParaRPr lang="en-GB"/>
        </a:p>
      </dgm:t>
    </dgm:pt>
    <dgm:pt modelId="{6CE37067-0DE3-4897-B2C0-AD6E1145620F}">
      <dgm:prSet/>
      <dgm:spPr/>
      <dgm:t>
        <a:bodyPr/>
        <a:lstStyle/>
        <a:p>
          <a:r>
            <a:rPr lang="en-GB" altLang="en-US">
              <a:latin typeface="+mj-lt"/>
              <a:cs typeface="Arial" charset="0"/>
            </a:rPr>
            <a:t>Maths number facts – addition, subtraction, multiplication and division. Number problems e.g. I need 18 eggs, they come in boxes of 6, how many boxes will I need? </a:t>
          </a:r>
          <a:endParaRPr lang="en-GB" altLang="en-US" dirty="0">
            <a:latin typeface="+mj-lt"/>
            <a:cs typeface="Arial" charset="0"/>
          </a:endParaRPr>
        </a:p>
      </dgm:t>
    </dgm:pt>
    <dgm:pt modelId="{670CAE05-4C06-40CF-8B80-535E16CF74BE}" type="parTrans" cxnId="{AB84978E-A17E-4B9E-9E7D-212F08BE2BB7}">
      <dgm:prSet/>
      <dgm:spPr/>
      <dgm:t>
        <a:bodyPr/>
        <a:lstStyle/>
        <a:p>
          <a:endParaRPr lang="en-GB"/>
        </a:p>
      </dgm:t>
    </dgm:pt>
    <dgm:pt modelId="{A36F7824-5648-409D-9382-44712E98E7A4}" type="sibTrans" cxnId="{AB84978E-A17E-4B9E-9E7D-212F08BE2BB7}">
      <dgm:prSet/>
      <dgm:spPr/>
      <dgm:t>
        <a:bodyPr/>
        <a:lstStyle/>
        <a:p>
          <a:endParaRPr lang="en-GB"/>
        </a:p>
      </dgm:t>
    </dgm:pt>
    <dgm:pt modelId="{C6EA9742-6B5E-4EDA-A5F6-104F3FCA0D22}">
      <dgm:prSet/>
      <dgm:spPr/>
      <dgm:t>
        <a:bodyPr/>
        <a:lstStyle/>
        <a:p>
          <a:endParaRPr lang="en-GB" altLang="en-US" dirty="0">
            <a:latin typeface="+mj-lt"/>
            <a:cs typeface="Arial" charset="0"/>
          </a:endParaRPr>
        </a:p>
      </dgm:t>
    </dgm:pt>
    <dgm:pt modelId="{8FC3E78E-21EE-48AA-BC8D-5FB3274D5AB8}" type="parTrans" cxnId="{E2FC5C96-041A-4738-A39F-10C6B027805E}">
      <dgm:prSet/>
      <dgm:spPr/>
      <dgm:t>
        <a:bodyPr/>
        <a:lstStyle/>
        <a:p>
          <a:endParaRPr lang="en-GB"/>
        </a:p>
      </dgm:t>
    </dgm:pt>
    <dgm:pt modelId="{3F36ABD3-8C2C-49B0-8478-62956C6C9089}" type="sibTrans" cxnId="{E2FC5C96-041A-4738-A39F-10C6B027805E}">
      <dgm:prSet/>
      <dgm:spPr/>
      <dgm:t>
        <a:bodyPr/>
        <a:lstStyle/>
        <a:p>
          <a:endParaRPr lang="en-GB"/>
        </a:p>
      </dgm:t>
    </dgm:pt>
    <dgm:pt modelId="{F93A4992-C790-4B88-AA4C-D28A33790A47}">
      <dgm:prSet/>
      <dgm:spPr/>
      <dgm:t>
        <a:bodyPr/>
        <a:lstStyle/>
        <a:p>
          <a:r>
            <a:rPr lang="en-GB" altLang="en-US">
              <a:latin typeface="+mj-lt"/>
              <a:cs typeface="Arial" charset="0"/>
            </a:rPr>
            <a:t>Practising their weekly spellings and the common exception words sent home. </a:t>
          </a:r>
          <a:endParaRPr lang="en-GB" altLang="en-US" dirty="0">
            <a:latin typeface="+mj-lt"/>
            <a:cs typeface="Arial" charset="0"/>
          </a:endParaRPr>
        </a:p>
      </dgm:t>
    </dgm:pt>
    <dgm:pt modelId="{1E088AEC-F91C-4E48-92EC-CCFE3767193F}" type="parTrans" cxnId="{C53671D6-9BAD-4840-9499-93F379111C90}">
      <dgm:prSet/>
      <dgm:spPr/>
      <dgm:t>
        <a:bodyPr/>
        <a:lstStyle/>
        <a:p>
          <a:endParaRPr lang="en-GB"/>
        </a:p>
      </dgm:t>
    </dgm:pt>
    <dgm:pt modelId="{332C9DE4-027C-44E3-8FD7-E3245C46194F}" type="sibTrans" cxnId="{C53671D6-9BAD-4840-9499-93F379111C90}">
      <dgm:prSet/>
      <dgm:spPr/>
      <dgm:t>
        <a:bodyPr/>
        <a:lstStyle/>
        <a:p>
          <a:endParaRPr lang="en-GB"/>
        </a:p>
      </dgm:t>
    </dgm:pt>
    <dgm:pt modelId="{495B0568-3BE9-49B4-9B46-AA415C8CB4C5}">
      <dgm:prSet/>
      <dgm:spPr/>
      <dgm:t>
        <a:bodyPr/>
        <a:lstStyle/>
        <a:p>
          <a:endParaRPr lang="en-GB" altLang="en-US" dirty="0">
            <a:latin typeface="+mj-lt"/>
            <a:cs typeface="Arial" charset="0"/>
          </a:endParaRPr>
        </a:p>
      </dgm:t>
    </dgm:pt>
    <dgm:pt modelId="{7ADF7A78-6B0A-43CE-B510-45A92405AFBB}" type="parTrans" cxnId="{70D0EEB9-A8D0-4F52-AB83-6E1D34F372D4}">
      <dgm:prSet/>
      <dgm:spPr/>
      <dgm:t>
        <a:bodyPr/>
        <a:lstStyle/>
        <a:p>
          <a:endParaRPr lang="en-GB"/>
        </a:p>
      </dgm:t>
    </dgm:pt>
    <dgm:pt modelId="{09D06C08-6D2F-4BDB-A21B-C0D15BB81994}" type="sibTrans" cxnId="{70D0EEB9-A8D0-4F52-AB83-6E1D34F372D4}">
      <dgm:prSet/>
      <dgm:spPr/>
      <dgm:t>
        <a:bodyPr/>
        <a:lstStyle/>
        <a:p>
          <a:endParaRPr lang="en-GB"/>
        </a:p>
      </dgm:t>
    </dgm:pt>
    <dgm:pt modelId="{F4D4DDE1-40BB-4129-B8FC-FBA9E7C2DD0D}">
      <dgm:prSet/>
      <dgm:spPr/>
      <dgm:t>
        <a:bodyPr/>
        <a:lstStyle/>
        <a:p>
          <a:r>
            <a:rPr lang="en-GB" altLang="en-US" dirty="0">
              <a:latin typeface="+mj-lt"/>
              <a:cs typeface="Arial" charset="0"/>
            </a:rPr>
            <a:t>Explicit revision is not necessary. Children will be familiar with question format through subtle teaching and practise throughout the year.</a:t>
          </a:r>
        </a:p>
      </dgm:t>
    </dgm:pt>
    <dgm:pt modelId="{3240502C-A74F-4D06-B437-14A57CABE5D7}" type="parTrans" cxnId="{0BA03AEB-C574-4EF3-BE1B-6287CDD1A93B}">
      <dgm:prSet/>
      <dgm:spPr/>
      <dgm:t>
        <a:bodyPr/>
        <a:lstStyle/>
        <a:p>
          <a:endParaRPr lang="en-GB"/>
        </a:p>
      </dgm:t>
    </dgm:pt>
    <dgm:pt modelId="{0B0770CA-9C3A-40CE-B04D-21E57EC9638C}" type="sibTrans" cxnId="{0BA03AEB-C574-4EF3-BE1B-6287CDD1A93B}">
      <dgm:prSet/>
      <dgm:spPr/>
      <dgm:t>
        <a:bodyPr/>
        <a:lstStyle/>
        <a:p>
          <a:endParaRPr lang="en-GB"/>
        </a:p>
      </dgm:t>
    </dgm:pt>
    <dgm:pt modelId="{49D85B44-6394-434D-B898-787C895EA051}" type="pres">
      <dgm:prSet presAssocID="{509F57AB-67EA-4CCA-A6AC-0507415444E9}" presName="outerComposite" presStyleCnt="0">
        <dgm:presLayoutVars>
          <dgm:chMax val="5"/>
          <dgm:dir/>
          <dgm:resizeHandles val="exact"/>
        </dgm:presLayoutVars>
      </dgm:prSet>
      <dgm:spPr/>
    </dgm:pt>
    <dgm:pt modelId="{72E599D4-11BD-445A-9BFA-F0231926A716}" type="pres">
      <dgm:prSet presAssocID="{509F57AB-67EA-4CCA-A6AC-0507415444E9}" presName="dummyMaxCanvas" presStyleCnt="0">
        <dgm:presLayoutVars/>
      </dgm:prSet>
      <dgm:spPr/>
    </dgm:pt>
    <dgm:pt modelId="{74DD5A61-695C-4E65-BB91-722583D59A3A}" type="pres">
      <dgm:prSet presAssocID="{509F57AB-67EA-4CCA-A6AC-0507415444E9}" presName="FiveNodes_1" presStyleLbl="node1" presStyleIdx="0" presStyleCnt="5">
        <dgm:presLayoutVars>
          <dgm:bulletEnabled val="1"/>
        </dgm:presLayoutVars>
      </dgm:prSet>
      <dgm:spPr/>
    </dgm:pt>
    <dgm:pt modelId="{4C600A2C-2BA5-4BFF-8029-ACF11C2D4B73}" type="pres">
      <dgm:prSet presAssocID="{509F57AB-67EA-4CCA-A6AC-0507415444E9}" presName="FiveNodes_2" presStyleLbl="node1" presStyleIdx="1" presStyleCnt="5">
        <dgm:presLayoutVars>
          <dgm:bulletEnabled val="1"/>
        </dgm:presLayoutVars>
      </dgm:prSet>
      <dgm:spPr/>
    </dgm:pt>
    <dgm:pt modelId="{2669F6FF-958D-4B5C-B9B7-204FB40817D3}" type="pres">
      <dgm:prSet presAssocID="{509F57AB-67EA-4CCA-A6AC-0507415444E9}" presName="FiveNodes_3" presStyleLbl="node1" presStyleIdx="2" presStyleCnt="5">
        <dgm:presLayoutVars>
          <dgm:bulletEnabled val="1"/>
        </dgm:presLayoutVars>
      </dgm:prSet>
      <dgm:spPr/>
    </dgm:pt>
    <dgm:pt modelId="{8192726A-107D-453E-9B8A-376CDC226313}" type="pres">
      <dgm:prSet presAssocID="{509F57AB-67EA-4CCA-A6AC-0507415444E9}" presName="FiveNodes_4" presStyleLbl="node1" presStyleIdx="3" presStyleCnt="5">
        <dgm:presLayoutVars>
          <dgm:bulletEnabled val="1"/>
        </dgm:presLayoutVars>
      </dgm:prSet>
      <dgm:spPr/>
    </dgm:pt>
    <dgm:pt modelId="{B32C3797-6976-44DE-B97C-86B9C76D99C8}" type="pres">
      <dgm:prSet presAssocID="{509F57AB-67EA-4CCA-A6AC-0507415444E9}" presName="FiveNodes_5" presStyleLbl="node1" presStyleIdx="4" presStyleCnt="5">
        <dgm:presLayoutVars>
          <dgm:bulletEnabled val="1"/>
        </dgm:presLayoutVars>
      </dgm:prSet>
      <dgm:spPr/>
    </dgm:pt>
    <dgm:pt modelId="{1A26384C-351A-43AC-B412-6470A957BC07}" type="pres">
      <dgm:prSet presAssocID="{509F57AB-67EA-4CCA-A6AC-0507415444E9}" presName="FiveConn_1-2" presStyleLbl="fgAccFollowNode1" presStyleIdx="0" presStyleCnt="4">
        <dgm:presLayoutVars>
          <dgm:bulletEnabled val="1"/>
        </dgm:presLayoutVars>
      </dgm:prSet>
      <dgm:spPr/>
    </dgm:pt>
    <dgm:pt modelId="{485F3182-FAA4-4912-9263-504B7EEC9CB1}" type="pres">
      <dgm:prSet presAssocID="{509F57AB-67EA-4CCA-A6AC-0507415444E9}" presName="FiveConn_2-3" presStyleLbl="fgAccFollowNode1" presStyleIdx="1" presStyleCnt="4">
        <dgm:presLayoutVars>
          <dgm:bulletEnabled val="1"/>
        </dgm:presLayoutVars>
      </dgm:prSet>
      <dgm:spPr/>
    </dgm:pt>
    <dgm:pt modelId="{2E97D74B-687C-45EC-BA37-0D11D560BAE3}" type="pres">
      <dgm:prSet presAssocID="{509F57AB-67EA-4CCA-A6AC-0507415444E9}" presName="FiveConn_3-4" presStyleLbl="fgAccFollowNode1" presStyleIdx="2" presStyleCnt="4">
        <dgm:presLayoutVars>
          <dgm:bulletEnabled val="1"/>
        </dgm:presLayoutVars>
      </dgm:prSet>
      <dgm:spPr/>
    </dgm:pt>
    <dgm:pt modelId="{4A62B8E8-D579-413B-B950-02E1AF72D8AB}" type="pres">
      <dgm:prSet presAssocID="{509F57AB-67EA-4CCA-A6AC-0507415444E9}" presName="FiveConn_4-5" presStyleLbl="fgAccFollowNode1" presStyleIdx="3" presStyleCnt="4">
        <dgm:presLayoutVars>
          <dgm:bulletEnabled val="1"/>
        </dgm:presLayoutVars>
      </dgm:prSet>
      <dgm:spPr/>
    </dgm:pt>
    <dgm:pt modelId="{0A80D95E-AA8C-4E25-A1B3-347182A1503E}" type="pres">
      <dgm:prSet presAssocID="{509F57AB-67EA-4CCA-A6AC-0507415444E9}" presName="FiveNodes_1_text" presStyleLbl="node1" presStyleIdx="4" presStyleCnt="5">
        <dgm:presLayoutVars>
          <dgm:bulletEnabled val="1"/>
        </dgm:presLayoutVars>
      </dgm:prSet>
      <dgm:spPr/>
    </dgm:pt>
    <dgm:pt modelId="{B60C0E06-3689-47D0-AED4-E54974ABF818}" type="pres">
      <dgm:prSet presAssocID="{509F57AB-67EA-4CCA-A6AC-0507415444E9}" presName="FiveNodes_2_text" presStyleLbl="node1" presStyleIdx="4" presStyleCnt="5">
        <dgm:presLayoutVars>
          <dgm:bulletEnabled val="1"/>
        </dgm:presLayoutVars>
      </dgm:prSet>
      <dgm:spPr/>
    </dgm:pt>
    <dgm:pt modelId="{D04FF588-1645-4E17-B40F-6F4C465A952E}" type="pres">
      <dgm:prSet presAssocID="{509F57AB-67EA-4CCA-A6AC-0507415444E9}" presName="FiveNodes_3_text" presStyleLbl="node1" presStyleIdx="4" presStyleCnt="5">
        <dgm:presLayoutVars>
          <dgm:bulletEnabled val="1"/>
        </dgm:presLayoutVars>
      </dgm:prSet>
      <dgm:spPr/>
    </dgm:pt>
    <dgm:pt modelId="{6230C47B-09D3-4031-AC1B-A3B3B0369F92}" type="pres">
      <dgm:prSet presAssocID="{509F57AB-67EA-4CCA-A6AC-0507415444E9}" presName="FiveNodes_4_text" presStyleLbl="node1" presStyleIdx="4" presStyleCnt="5">
        <dgm:presLayoutVars>
          <dgm:bulletEnabled val="1"/>
        </dgm:presLayoutVars>
      </dgm:prSet>
      <dgm:spPr/>
    </dgm:pt>
    <dgm:pt modelId="{ACDF9EA6-897A-45C6-9C9D-15254BCEE2F0}" type="pres">
      <dgm:prSet presAssocID="{509F57AB-67EA-4CCA-A6AC-0507415444E9}" presName="FiveNodes_5_text" presStyleLbl="node1" presStyleIdx="4" presStyleCnt="5">
        <dgm:presLayoutVars>
          <dgm:bulletEnabled val="1"/>
        </dgm:presLayoutVars>
      </dgm:prSet>
      <dgm:spPr/>
    </dgm:pt>
  </dgm:ptLst>
  <dgm:cxnLst>
    <dgm:cxn modelId="{57B25D01-C52E-4472-9FEC-D63A0AB7AFBF}" type="presOf" srcId="{6CE37067-0DE3-4897-B2C0-AD6E1145620F}" destId="{2669F6FF-958D-4B5C-B9B7-204FB40817D3}" srcOrd="0" destOrd="1" presId="urn:microsoft.com/office/officeart/2005/8/layout/vProcess5"/>
    <dgm:cxn modelId="{459A1D0B-F083-4B86-A997-C49651225BA6}" type="presOf" srcId="{8071E072-9358-40A0-9B37-A6EE6D605A4F}" destId="{4C600A2C-2BA5-4BFF-8029-ACF11C2D4B73}" srcOrd="0" destOrd="0" presId="urn:microsoft.com/office/officeart/2005/8/layout/vProcess5"/>
    <dgm:cxn modelId="{24BFFD19-71DC-41E1-917A-B6126C349E1F}" type="presOf" srcId="{C6EA9742-6B5E-4EDA-A5F6-104F3FCA0D22}" destId="{6230C47B-09D3-4031-AC1B-A3B3B0369F92}" srcOrd="1" destOrd="0" presId="urn:microsoft.com/office/officeart/2005/8/layout/vProcess5"/>
    <dgm:cxn modelId="{8D6B2329-5BF9-480F-A655-75C19B43CA3F}" type="presOf" srcId="{C6EA9742-6B5E-4EDA-A5F6-104F3FCA0D22}" destId="{8192726A-107D-453E-9B8A-376CDC226313}" srcOrd="0" destOrd="0" presId="urn:microsoft.com/office/officeart/2005/8/layout/vProcess5"/>
    <dgm:cxn modelId="{9E5BE72D-30ED-43F5-88A1-8D42BFDF7A38}" srcId="{509F57AB-67EA-4CCA-A6AC-0507415444E9}" destId="{8071E072-9358-40A0-9B37-A6EE6D605A4F}" srcOrd="1" destOrd="0" parTransId="{19A602E2-EAEC-4769-BB94-724EDE272464}" sibTransId="{613DF0B0-F16E-4E17-994D-C7265905F8D4}"/>
    <dgm:cxn modelId="{9D0C9531-BE44-4519-8906-85A653BA55CD}" type="presOf" srcId="{F4D4DDE1-40BB-4129-B8FC-FBA9E7C2DD0D}" destId="{B32C3797-6976-44DE-B97C-86B9C76D99C8}" srcOrd="0" destOrd="1" presId="urn:microsoft.com/office/officeart/2005/8/layout/vProcess5"/>
    <dgm:cxn modelId="{774AAE32-644F-4C6F-937A-E3D16BD45682}" type="presOf" srcId="{CC6570DB-4770-4E1E-9AA0-798DACB686D3}" destId="{0A80D95E-AA8C-4E25-A1B3-347182A1503E}" srcOrd="1" destOrd="0" presId="urn:microsoft.com/office/officeart/2005/8/layout/vProcess5"/>
    <dgm:cxn modelId="{AEB26339-0D17-42A7-894D-9BFAE0127954}" type="presOf" srcId="{8071E072-9358-40A0-9B37-A6EE6D605A4F}" destId="{B60C0E06-3689-47D0-AED4-E54974ABF818}" srcOrd="1" destOrd="0" presId="urn:microsoft.com/office/officeart/2005/8/layout/vProcess5"/>
    <dgm:cxn modelId="{1A083B3B-FACD-4CCA-82EF-C388424DB1F6}" type="presOf" srcId="{495B0568-3BE9-49B4-9B46-AA415C8CB4C5}" destId="{B32C3797-6976-44DE-B97C-86B9C76D99C8}" srcOrd="0" destOrd="0" presId="urn:microsoft.com/office/officeart/2005/8/layout/vProcess5"/>
    <dgm:cxn modelId="{97E6C440-5BDF-4109-BD79-34218296CFDA}" type="presOf" srcId="{F93A4992-C790-4B88-AA4C-D28A33790A47}" destId="{6230C47B-09D3-4031-AC1B-A3B3B0369F92}" srcOrd="1" destOrd="1" presId="urn:microsoft.com/office/officeart/2005/8/layout/vProcess5"/>
    <dgm:cxn modelId="{0029C060-3861-444A-804A-535236389D52}" type="presOf" srcId="{F93A4992-C790-4B88-AA4C-D28A33790A47}" destId="{8192726A-107D-453E-9B8A-376CDC226313}" srcOrd="0" destOrd="1" presId="urn:microsoft.com/office/officeart/2005/8/layout/vProcess5"/>
    <dgm:cxn modelId="{B350BC44-1695-420F-9C24-7CFF563FBA13}" type="presOf" srcId="{CC6570DB-4770-4E1E-9AA0-798DACB686D3}" destId="{74DD5A61-695C-4E65-BB91-722583D59A3A}" srcOrd="0" destOrd="0" presId="urn:microsoft.com/office/officeart/2005/8/layout/vProcess5"/>
    <dgm:cxn modelId="{3DDBE948-F2E9-4ADB-8F06-F970AFE1CEF1}" type="presOf" srcId="{F4D4DDE1-40BB-4129-B8FC-FBA9E7C2DD0D}" destId="{ACDF9EA6-897A-45C6-9C9D-15254BCEE2F0}" srcOrd="1" destOrd="1" presId="urn:microsoft.com/office/officeart/2005/8/layout/vProcess5"/>
    <dgm:cxn modelId="{E515F74C-8C72-4E15-9E38-AA8C969BF739}" type="presOf" srcId="{509F57AB-67EA-4CCA-A6AC-0507415444E9}" destId="{49D85B44-6394-434D-B898-787C895EA051}" srcOrd="0" destOrd="0" presId="urn:microsoft.com/office/officeart/2005/8/layout/vProcess5"/>
    <dgm:cxn modelId="{B979DA73-884D-49C0-9544-39ADAA56D084}" type="presOf" srcId="{613DF0B0-F16E-4E17-994D-C7265905F8D4}" destId="{485F3182-FAA4-4912-9263-504B7EEC9CB1}" srcOrd="0" destOrd="0" presId="urn:microsoft.com/office/officeart/2005/8/layout/vProcess5"/>
    <dgm:cxn modelId="{0B933B55-D1A6-4C19-AAEB-CE695DF379D2}" srcId="{509F57AB-67EA-4CCA-A6AC-0507415444E9}" destId="{0289D402-BFD3-46B6-8120-A473EAE9F37E}" srcOrd="2" destOrd="0" parTransId="{1915C635-6746-4F43-92F8-451EE1662CED}" sibTransId="{1CBAE703-D3E7-4E44-98A5-BA0E4B21E3B5}"/>
    <dgm:cxn modelId="{84D4FB5A-FC22-4DD4-B53F-1D10BC3F4AC2}" type="presOf" srcId="{0289D402-BFD3-46B6-8120-A473EAE9F37E}" destId="{2669F6FF-958D-4B5C-B9B7-204FB40817D3}" srcOrd="0" destOrd="0" presId="urn:microsoft.com/office/officeart/2005/8/layout/vProcess5"/>
    <dgm:cxn modelId="{AD53AA84-A3AD-480F-85A4-B5EC9D85F6C4}" type="presOf" srcId="{39D09C06-5F03-47C4-B7EC-73F3C080E99B}" destId="{B60C0E06-3689-47D0-AED4-E54974ABF818}" srcOrd="1" destOrd="1" presId="urn:microsoft.com/office/officeart/2005/8/layout/vProcess5"/>
    <dgm:cxn modelId="{7B98ED86-6E54-4A6D-B553-6822AA21D42D}" type="presOf" srcId="{0289D402-BFD3-46B6-8120-A473EAE9F37E}" destId="{D04FF588-1645-4E17-B40F-6F4C465A952E}" srcOrd="1" destOrd="0" presId="urn:microsoft.com/office/officeart/2005/8/layout/vProcess5"/>
    <dgm:cxn modelId="{13961688-27BB-4956-AF23-F620FB0693A1}" type="presOf" srcId="{39D09C06-5F03-47C4-B7EC-73F3C080E99B}" destId="{4C600A2C-2BA5-4BFF-8029-ACF11C2D4B73}" srcOrd="0" destOrd="1" presId="urn:microsoft.com/office/officeart/2005/8/layout/vProcess5"/>
    <dgm:cxn modelId="{AB84978E-A17E-4B9E-9E7D-212F08BE2BB7}" srcId="{0289D402-BFD3-46B6-8120-A473EAE9F37E}" destId="{6CE37067-0DE3-4897-B2C0-AD6E1145620F}" srcOrd="0" destOrd="0" parTransId="{670CAE05-4C06-40CF-8B80-535E16CF74BE}" sibTransId="{A36F7824-5648-409D-9382-44712E98E7A4}"/>
    <dgm:cxn modelId="{E2FC5C96-041A-4738-A39F-10C6B027805E}" srcId="{509F57AB-67EA-4CCA-A6AC-0507415444E9}" destId="{C6EA9742-6B5E-4EDA-A5F6-104F3FCA0D22}" srcOrd="3" destOrd="0" parTransId="{8FC3E78E-21EE-48AA-BC8D-5FB3274D5AB8}" sibTransId="{3F36ABD3-8C2C-49B0-8478-62956C6C9089}"/>
    <dgm:cxn modelId="{D5A7E497-E1F9-49E6-88AA-40E74C97C3B5}" type="presOf" srcId="{6CE37067-0DE3-4897-B2C0-AD6E1145620F}" destId="{D04FF588-1645-4E17-B40F-6F4C465A952E}" srcOrd="1" destOrd="1" presId="urn:microsoft.com/office/officeart/2005/8/layout/vProcess5"/>
    <dgm:cxn modelId="{BC43F3A7-4D7C-4759-9BC2-D6D6297E0C3D}" srcId="{8071E072-9358-40A0-9B37-A6EE6D605A4F}" destId="{39D09C06-5F03-47C4-B7EC-73F3C080E99B}" srcOrd="0" destOrd="0" parTransId="{A7E36255-2151-4442-9F2E-895137A541DB}" sibTransId="{47E0EE8E-1702-4A3B-AD76-2ACA58A86BB2}"/>
    <dgm:cxn modelId="{70D0EEB9-A8D0-4F52-AB83-6E1D34F372D4}" srcId="{509F57AB-67EA-4CCA-A6AC-0507415444E9}" destId="{495B0568-3BE9-49B4-9B46-AA415C8CB4C5}" srcOrd="4" destOrd="0" parTransId="{7ADF7A78-6B0A-43CE-B510-45A92405AFBB}" sibTransId="{09D06C08-6D2F-4BDB-A21B-C0D15BB81994}"/>
    <dgm:cxn modelId="{88D06ED1-EFAD-43FF-BF3C-518641BC3D38}" type="presOf" srcId="{1CBAE703-D3E7-4E44-98A5-BA0E4B21E3B5}" destId="{2E97D74B-687C-45EC-BA37-0D11D560BAE3}" srcOrd="0" destOrd="0" presId="urn:microsoft.com/office/officeart/2005/8/layout/vProcess5"/>
    <dgm:cxn modelId="{C53671D6-9BAD-4840-9499-93F379111C90}" srcId="{C6EA9742-6B5E-4EDA-A5F6-104F3FCA0D22}" destId="{F93A4992-C790-4B88-AA4C-D28A33790A47}" srcOrd="0" destOrd="0" parTransId="{1E088AEC-F91C-4E48-92EC-CCFE3767193F}" sibTransId="{332C9DE4-027C-44E3-8FD7-E3245C46194F}"/>
    <dgm:cxn modelId="{85EF17D9-B4D8-44BE-863A-2B5EE4043393}" type="presOf" srcId="{2F721487-7AE0-4B8E-A650-295C1FEE7110}" destId="{1A26384C-351A-43AC-B412-6470A957BC07}" srcOrd="0" destOrd="0" presId="urn:microsoft.com/office/officeart/2005/8/layout/vProcess5"/>
    <dgm:cxn modelId="{DAD8ACE9-7F4C-4120-B36E-84512A789086}" type="presOf" srcId="{495B0568-3BE9-49B4-9B46-AA415C8CB4C5}" destId="{ACDF9EA6-897A-45C6-9C9D-15254BCEE2F0}" srcOrd="1" destOrd="0" presId="urn:microsoft.com/office/officeart/2005/8/layout/vProcess5"/>
    <dgm:cxn modelId="{9665F4E9-4D24-4AEA-924E-244CBFF3902F}" srcId="{509F57AB-67EA-4CCA-A6AC-0507415444E9}" destId="{CC6570DB-4770-4E1E-9AA0-798DACB686D3}" srcOrd="0" destOrd="0" parTransId="{B8A3CECD-9054-4A37-947A-2042973B3577}" sibTransId="{2F721487-7AE0-4B8E-A650-295C1FEE7110}"/>
    <dgm:cxn modelId="{0BA03AEB-C574-4EF3-BE1B-6287CDD1A93B}" srcId="{495B0568-3BE9-49B4-9B46-AA415C8CB4C5}" destId="{F4D4DDE1-40BB-4129-B8FC-FBA9E7C2DD0D}" srcOrd="0" destOrd="0" parTransId="{3240502C-A74F-4D06-B437-14A57CABE5D7}" sibTransId="{0B0770CA-9C3A-40CE-B04D-21E57EC9638C}"/>
    <dgm:cxn modelId="{94D3B2FD-9739-4F6E-9222-24CF8A207102}" type="presOf" srcId="{3F36ABD3-8C2C-49B0-8478-62956C6C9089}" destId="{4A62B8E8-D579-413B-B950-02E1AF72D8AB}" srcOrd="0" destOrd="0" presId="urn:microsoft.com/office/officeart/2005/8/layout/vProcess5"/>
    <dgm:cxn modelId="{01D92BBB-CE51-430B-946F-B51D749A33D0}" type="presParOf" srcId="{49D85B44-6394-434D-B898-787C895EA051}" destId="{72E599D4-11BD-445A-9BFA-F0231926A716}" srcOrd="0" destOrd="0" presId="urn:microsoft.com/office/officeart/2005/8/layout/vProcess5"/>
    <dgm:cxn modelId="{D18AAFEB-DD60-40C7-A3A6-95E4196B07A9}" type="presParOf" srcId="{49D85B44-6394-434D-B898-787C895EA051}" destId="{74DD5A61-695C-4E65-BB91-722583D59A3A}" srcOrd="1" destOrd="0" presId="urn:microsoft.com/office/officeart/2005/8/layout/vProcess5"/>
    <dgm:cxn modelId="{73DB19E9-9DA1-4B79-953F-58C19DF4ADB0}" type="presParOf" srcId="{49D85B44-6394-434D-B898-787C895EA051}" destId="{4C600A2C-2BA5-4BFF-8029-ACF11C2D4B73}" srcOrd="2" destOrd="0" presId="urn:microsoft.com/office/officeart/2005/8/layout/vProcess5"/>
    <dgm:cxn modelId="{0D294E82-7570-4DFE-9DAF-58E018AF2723}" type="presParOf" srcId="{49D85B44-6394-434D-B898-787C895EA051}" destId="{2669F6FF-958D-4B5C-B9B7-204FB40817D3}" srcOrd="3" destOrd="0" presId="urn:microsoft.com/office/officeart/2005/8/layout/vProcess5"/>
    <dgm:cxn modelId="{C9949B97-72FD-4DF4-908B-B14FB398E1F5}" type="presParOf" srcId="{49D85B44-6394-434D-B898-787C895EA051}" destId="{8192726A-107D-453E-9B8A-376CDC226313}" srcOrd="4" destOrd="0" presId="urn:microsoft.com/office/officeart/2005/8/layout/vProcess5"/>
    <dgm:cxn modelId="{273FA5DC-46C0-4D38-9149-184C8A07EB4C}" type="presParOf" srcId="{49D85B44-6394-434D-B898-787C895EA051}" destId="{B32C3797-6976-44DE-B97C-86B9C76D99C8}" srcOrd="5" destOrd="0" presId="urn:microsoft.com/office/officeart/2005/8/layout/vProcess5"/>
    <dgm:cxn modelId="{A3F03517-A0CC-4E31-B858-9334C7FE48B4}" type="presParOf" srcId="{49D85B44-6394-434D-B898-787C895EA051}" destId="{1A26384C-351A-43AC-B412-6470A957BC07}" srcOrd="6" destOrd="0" presId="urn:microsoft.com/office/officeart/2005/8/layout/vProcess5"/>
    <dgm:cxn modelId="{1F5E6EF9-86CC-4C19-9CA2-02C0EB7F37DE}" type="presParOf" srcId="{49D85B44-6394-434D-B898-787C895EA051}" destId="{485F3182-FAA4-4912-9263-504B7EEC9CB1}" srcOrd="7" destOrd="0" presId="urn:microsoft.com/office/officeart/2005/8/layout/vProcess5"/>
    <dgm:cxn modelId="{32011F71-0B8D-4341-8741-2124C44239BB}" type="presParOf" srcId="{49D85B44-6394-434D-B898-787C895EA051}" destId="{2E97D74B-687C-45EC-BA37-0D11D560BAE3}" srcOrd="8" destOrd="0" presId="urn:microsoft.com/office/officeart/2005/8/layout/vProcess5"/>
    <dgm:cxn modelId="{1618D534-2B2D-4652-83AC-71DB06A6F282}" type="presParOf" srcId="{49D85B44-6394-434D-B898-787C895EA051}" destId="{4A62B8E8-D579-413B-B950-02E1AF72D8AB}" srcOrd="9" destOrd="0" presId="urn:microsoft.com/office/officeart/2005/8/layout/vProcess5"/>
    <dgm:cxn modelId="{C172AD45-10DD-4598-A7F6-1C9BEF39A9B7}" type="presParOf" srcId="{49D85B44-6394-434D-B898-787C895EA051}" destId="{0A80D95E-AA8C-4E25-A1B3-347182A1503E}" srcOrd="10" destOrd="0" presId="urn:microsoft.com/office/officeart/2005/8/layout/vProcess5"/>
    <dgm:cxn modelId="{2A2CC1FA-1A88-4BBB-9292-1F479222DBC2}" type="presParOf" srcId="{49D85B44-6394-434D-B898-787C895EA051}" destId="{B60C0E06-3689-47D0-AED4-E54974ABF818}" srcOrd="11" destOrd="0" presId="urn:microsoft.com/office/officeart/2005/8/layout/vProcess5"/>
    <dgm:cxn modelId="{54A422E2-C3C7-4C46-ACEC-8AB170021F56}" type="presParOf" srcId="{49D85B44-6394-434D-B898-787C895EA051}" destId="{D04FF588-1645-4E17-B40F-6F4C465A952E}" srcOrd="12" destOrd="0" presId="urn:microsoft.com/office/officeart/2005/8/layout/vProcess5"/>
    <dgm:cxn modelId="{AE69EB78-D10E-449F-B3D4-2B99CD5C99FC}" type="presParOf" srcId="{49D85B44-6394-434D-B898-787C895EA051}" destId="{6230C47B-09D3-4031-AC1B-A3B3B0369F92}" srcOrd="13" destOrd="0" presId="urn:microsoft.com/office/officeart/2005/8/layout/vProcess5"/>
    <dgm:cxn modelId="{A045D52E-6E95-4446-B275-A9163CF5322B}" type="presParOf" srcId="{49D85B44-6394-434D-B898-787C895EA051}" destId="{ACDF9EA6-897A-45C6-9C9D-15254BCEE2F0}"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2EF560-8131-4F44-89AB-CD18B245506E}">
      <dsp:nvSpPr>
        <dsp:cNvPr id="0" name=""/>
        <dsp:cNvSpPr/>
      </dsp:nvSpPr>
      <dsp:spPr>
        <a:xfrm>
          <a:off x="1209" y="199251"/>
          <a:ext cx="4244392" cy="2695188"/>
        </a:xfrm>
        <a:prstGeom prst="roundRect">
          <a:avLst>
            <a:gd name="adj" fmla="val 10000"/>
          </a:avLst>
        </a:prstGeom>
        <a:solidFill>
          <a:schemeClr val="accent1">
            <a:hueOff val="0"/>
            <a:satOff val="0"/>
            <a:lumOff val="0"/>
            <a:alphaOff val="0"/>
          </a:schemeClr>
        </a:solidFill>
        <a:ln w="2222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80996478-0F42-4314-9320-E070F6B1A716}">
      <dsp:nvSpPr>
        <dsp:cNvPr id="0" name=""/>
        <dsp:cNvSpPr/>
      </dsp:nvSpPr>
      <dsp:spPr>
        <a:xfrm>
          <a:off x="472808" y="647271"/>
          <a:ext cx="4244392" cy="269518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kern="1200"/>
            <a:t>Our daily reward system for following the Golden Rules and showing God’s love to one another.</a:t>
          </a:r>
          <a:endParaRPr lang="en-US" sz="3600" kern="1200"/>
        </a:p>
      </dsp:txBody>
      <dsp:txXfrm>
        <a:off x="551747" y="726210"/>
        <a:ext cx="4086514" cy="2537310"/>
      </dsp:txXfrm>
    </dsp:sp>
    <dsp:sp modelId="{CEA7AA29-CD77-4A77-A22F-CD652E65286B}">
      <dsp:nvSpPr>
        <dsp:cNvPr id="0" name=""/>
        <dsp:cNvSpPr/>
      </dsp:nvSpPr>
      <dsp:spPr>
        <a:xfrm>
          <a:off x="5188799" y="199251"/>
          <a:ext cx="4244392" cy="2695188"/>
        </a:xfrm>
        <a:prstGeom prst="roundRect">
          <a:avLst>
            <a:gd name="adj" fmla="val 10000"/>
          </a:avLst>
        </a:prstGeom>
        <a:solidFill>
          <a:schemeClr val="accent1">
            <a:hueOff val="0"/>
            <a:satOff val="0"/>
            <a:lumOff val="0"/>
            <a:alphaOff val="0"/>
          </a:schemeClr>
        </a:solidFill>
        <a:ln w="2222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96F0340E-C94B-480F-9EB6-99E03707B052}">
      <dsp:nvSpPr>
        <dsp:cNvPr id="0" name=""/>
        <dsp:cNvSpPr/>
      </dsp:nvSpPr>
      <dsp:spPr>
        <a:xfrm>
          <a:off x="5660398" y="647271"/>
          <a:ext cx="4244392" cy="269518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kern="1200"/>
            <a:t>Golden Time is on a Friday to celebrate the achievements of the week.</a:t>
          </a:r>
          <a:endParaRPr lang="en-US" sz="3600" kern="1200"/>
        </a:p>
      </dsp:txBody>
      <dsp:txXfrm>
        <a:off x="5739337" y="726210"/>
        <a:ext cx="4086514" cy="25373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A8D8A1-15FE-403F-B00A-E81B328283A2}">
      <dsp:nvSpPr>
        <dsp:cNvPr id="0" name=""/>
        <dsp:cNvSpPr/>
      </dsp:nvSpPr>
      <dsp:spPr>
        <a:xfrm>
          <a:off x="0" y="0"/>
          <a:ext cx="9906000" cy="879677"/>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CBA71D-D4CC-4BC8-9A99-C7DD4AB55685}">
      <dsp:nvSpPr>
        <dsp:cNvPr id="0" name=""/>
        <dsp:cNvSpPr/>
      </dsp:nvSpPr>
      <dsp:spPr>
        <a:xfrm>
          <a:off x="266102" y="199663"/>
          <a:ext cx="483822" cy="48382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A1EA87E-062A-4459-9F7F-780A498597DC}">
      <dsp:nvSpPr>
        <dsp:cNvPr id="0" name=""/>
        <dsp:cNvSpPr/>
      </dsp:nvSpPr>
      <dsp:spPr>
        <a:xfrm>
          <a:off x="1016027" y="1735"/>
          <a:ext cx="8889972" cy="879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099" tIns="93099" rIns="93099" bIns="93099" numCol="1" spcCol="1270" anchor="ctr" anchorCtr="0">
          <a:noAutofit/>
        </a:bodyPr>
        <a:lstStyle/>
        <a:p>
          <a:pPr marL="0" lvl="0" indent="0" algn="l" defTabSz="933450">
            <a:lnSpc>
              <a:spcPct val="100000"/>
            </a:lnSpc>
            <a:spcBef>
              <a:spcPct val="0"/>
            </a:spcBef>
            <a:spcAft>
              <a:spcPct val="35000"/>
            </a:spcAft>
            <a:buNone/>
          </a:pPr>
          <a:r>
            <a:rPr lang="en-US" sz="2100" kern="1200" dirty="0"/>
            <a:t>School reading – your child will read a new book every week at school. They will read this for 3 days to build on decoding, prosody and understanding.</a:t>
          </a:r>
        </a:p>
      </dsp:txBody>
      <dsp:txXfrm>
        <a:off x="1016027" y="1735"/>
        <a:ext cx="8889972" cy="879677"/>
      </dsp:txXfrm>
    </dsp:sp>
    <dsp:sp modelId="{2D6005E7-2B8F-4C97-911C-587DC15CCE79}">
      <dsp:nvSpPr>
        <dsp:cNvPr id="0" name=""/>
        <dsp:cNvSpPr/>
      </dsp:nvSpPr>
      <dsp:spPr>
        <a:xfrm>
          <a:off x="0" y="1101332"/>
          <a:ext cx="9906000" cy="879677"/>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E05626-3E1F-4814-81DF-47835F5DA6CD}">
      <dsp:nvSpPr>
        <dsp:cNvPr id="0" name=""/>
        <dsp:cNvSpPr/>
      </dsp:nvSpPr>
      <dsp:spPr>
        <a:xfrm>
          <a:off x="266102" y="1299259"/>
          <a:ext cx="483822" cy="48382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75BB5EC-AD06-460D-80BB-D6062BF9A1E7}">
      <dsp:nvSpPr>
        <dsp:cNvPr id="0" name=""/>
        <dsp:cNvSpPr/>
      </dsp:nvSpPr>
      <dsp:spPr>
        <a:xfrm>
          <a:off x="1016027" y="1101332"/>
          <a:ext cx="8889972" cy="879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099" tIns="93099" rIns="93099" bIns="93099" numCol="1" spcCol="1270" anchor="ctr" anchorCtr="0">
          <a:noAutofit/>
        </a:bodyPr>
        <a:lstStyle/>
        <a:p>
          <a:pPr marL="0" lvl="0" indent="0" algn="l" defTabSz="933450">
            <a:lnSpc>
              <a:spcPct val="100000"/>
            </a:lnSpc>
            <a:spcBef>
              <a:spcPct val="0"/>
            </a:spcBef>
            <a:spcAft>
              <a:spcPct val="35000"/>
            </a:spcAft>
            <a:buNone/>
          </a:pPr>
          <a:r>
            <a:rPr lang="en-GB" sz="2100" kern="1200" dirty="0"/>
            <a:t>They will bring this home on a Wednesday. They should be able to read this independently or without much support.</a:t>
          </a:r>
          <a:endParaRPr lang="en-US" sz="2100" kern="1200" dirty="0"/>
        </a:p>
      </dsp:txBody>
      <dsp:txXfrm>
        <a:off x="1016027" y="1101332"/>
        <a:ext cx="8889972" cy="879677"/>
      </dsp:txXfrm>
    </dsp:sp>
    <dsp:sp modelId="{1A575391-3E2D-4182-A407-9929EDDA9598}">
      <dsp:nvSpPr>
        <dsp:cNvPr id="0" name=""/>
        <dsp:cNvSpPr/>
      </dsp:nvSpPr>
      <dsp:spPr>
        <a:xfrm>
          <a:off x="0" y="2200929"/>
          <a:ext cx="9906000" cy="879677"/>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976A22-35C2-4A6F-B4AE-ED91500F9CF9}">
      <dsp:nvSpPr>
        <dsp:cNvPr id="0" name=""/>
        <dsp:cNvSpPr/>
      </dsp:nvSpPr>
      <dsp:spPr>
        <a:xfrm>
          <a:off x="266102" y="2398856"/>
          <a:ext cx="483822" cy="483822"/>
        </a:xfrm>
        <a:prstGeom prst="rect">
          <a:avLst/>
        </a:prstGeom>
        <a:blipFill rotWithShape="1">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2BB59F0-8022-4636-B449-C09072753791}">
      <dsp:nvSpPr>
        <dsp:cNvPr id="0" name=""/>
        <dsp:cNvSpPr/>
      </dsp:nvSpPr>
      <dsp:spPr>
        <a:xfrm>
          <a:off x="1016027" y="2200929"/>
          <a:ext cx="8889972" cy="879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099" tIns="93099" rIns="93099" bIns="93099" numCol="1" spcCol="1270" anchor="ctr" anchorCtr="0">
          <a:noAutofit/>
        </a:bodyPr>
        <a:lstStyle/>
        <a:p>
          <a:pPr marL="0" lvl="0" indent="0" algn="l" defTabSz="933450">
            <a:lnSpc>
              <a:spcPct val="100000"/>
            </a:lnSpc>
            <a:spcBef>
              <a:spcPct val="0"/>
            </a:spcBef>
            <a:spcAft>
              <a:spcPct val="35000"/>
            </a:spcAft>
            <a:buNone/>
          </a:pPr>
          <a:r>
            <a:rPr lang="en-GB" sz="2100" kern="1200" dirty="0"/>
            <a:t>Your child will also bring home a book of their choice to read for pleasure. This is a book to share. There is no expectation for them to read it independently.</a:t>
          </a:r>
          <a:endParaRPr lang="en-US" sz="2100" kern="1200" dirty="0"/>
        </a:p>
      </dsp:txBody>
      <dsp:txXfrm>
        <a:off x="1016027" y="2200929"/>
        <a:ext cx="8889972" cy="879677"/>
      </dsp:txXfrm>
    </dsp:sp>
    <dsp:sp modelId="{01C09258-EDF3-4340-9643-5E9B10C5BA63}">
      <dsp:nvSpPr>
        <dsp:cNvPr id="0" name=""/>
        <dsp:cNvSpPr/>
      </dsp:nvSpPr>
      <dsp:spPr>
        <a:xfrm>
          <a:off x="0" y="3300525"/>
          <a:ext cx="9906000" cy="879677"/>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1F95B7-DA2E-4777-93CD-86827DAC49AE}">
      <dsp:nvSpPr>
        <dsp:cNvPr id="0" name=""/>
        <dsp:cNvSpPr/>
      </dsp:nvSpPr>
      <dsp:spPr>
        <a:xfrm>
          <a:off x="266102" y="3498453"/>
          <a:ext cx="483822" cy="483822"/>
        </a:xfrm>
        <a:prstGeom prst="rect">
          <a:avLst/>
        </a:prstGeom>
        <a:blipFill>
          <a:blip xmlns:r="http://schemas.openxmlformats.org/officeDocument/2006/relationships" r:embed="rId1">
            <a:extLst>
              <a:ext uri="{96DAC541-7B7A-43D3-8B79-37D633B846F1}">
                <asvg:svgBlip xmlns:asvg="http://schemas.microsoft.com/office/drawing/2016/SVG/main" r:embed="rId5"/>
              </a:ext>
            </a:extLst>
          </a:blip>
          <a:srcRect/>
          <a:stretch>
            <a:fillRect/>
          </a:stretch>
        </a:blipFill>
        <a:ln w="15875" cap="flat"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8AD29A8-1769-4883-BC11-95BFCE173F55}">
      <dsp:nvSpPr>
        <dsp:cNvPr id="0" name=""/>
        <dsp:cNvSpPr/>
      </dsp:nvSpPr>
      <dsp:spPr>
        <a:xfrm>
          <a:off x="1016027" y="3300525"/>
          <a:ext cx="8889972" cy="879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099" tIns="93099" rIns="93099" bIns="93099" numCol="1" spcCol="1270" anchor="ctr" anchorCtr="0">
          <a:noAutofit/>
        </a:bodyPr>
        <a:lstStyle/>
        <a:p>
          <a:pPr marL="0" lvl="0" indent="0" algn="l" defTabSz="933450">
            <a:lnSpc>
              <a:spcPct val="100000"/>
            </a:lnSpc>
            <a:spcBef>
              <a:spcPct val="0"/>
            </a:spcBef>
            <a:spcAft>
              <a:spcPct val="35000"/>
            </a:spcAft>
            <a:buNone/>
          </a:pPr>
          <a:r>
            <a:rPr lang="en-US" sz="2100" kern="1200" dirty="0"/>
            <a:t>Your child needs to bring their reading folder into school every day. </a:t>
          </a:r>
        </a:p>
      </dsp:txBody>
      <dsp:txXfrm>
        <a:off x="1016027" y="3300525"/>
        <a:ext cx="8889972" cy="87967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B98E44-70EA-4358-A061-688E99776EA3}">
      <dsp:nvSpPr>
        <dsp:cNvPr id="0" name=""/>
        <dsp:cNvSpPr/>
      </dsp:nvSpPr>
      <dsp:spPr>
        <a:xfrm>
          <a:off x="0" y="2766"/>
          <a:ext cx="9906000" cy="589363"/>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3D4CF6-72EF-46C6-8900-1CF0023C26A9}">
      <dsp:nvSpPr>
        <dsp:cNvPr id="0" name=""/>
        <dsp:cNvSpPr/>
      </dsp:nvSpPr>
      <dsp:spPr>
        <a:xfrm>
          <a:off x="178282" y="135373"/>
          <a:ext cx="324149" cy="32414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1647CF7-9DF6-4A36-9305-806F0B8BE62D}">
      <dsp:nvSpPr>
        <dsp:cNvPr id="0" name=""/>
        <dsp:cNvSpPr/>
      </dsp:nvSpPr>
      <dsp:spPr>
        <a:xfrm>
          <a:off x="680714" y="2766"/>
          <a:ext cx="9225285" cy="5893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2374" tIns="62374" rIns="62374" bIns="62374" numCol="1" spcCol="1270" anchor="ctr" anchorCtr="0">
          <a:noAutofit/>
        </a:bodyPr>
        <a:lstStyle/>
        <a:p>
          <a:pPr marL="0" lvl="0" indent="0" algn="l" defTabSz="800100">
            <a:lnSpc>
              <a:spcPct val="90000"/>
            </a:lnSpc>
            <a:spcBef>
              <a:spcPct val="0"/>
            </a:spcBef>
            <a:spcAft>
              <a:spcPct val="35000"/>
            </a:spcAft>
            <a:buNone/>
          </a:pPr>
          <a:r>
            <a:rPr lang="en-GB" sz="1800" b="1" kern="1200"/>
            <a:t>Spellings</a:t>
          </a:r>
          <a:endParaRPr lang="en-US" sz="1800" kern="1200"/>
        </a:p>
      </dsp:txBody>
      <dsp:txXfrm>
        <a:off x="680714" y="2766"/>
        <a:ext cx="9225285" cy="589363"/>
      </dsp:txXfrm>
    </dsp:sp>
    <dsp:sp modelId="{F366D1D2-CA85-4682-9112-15D0E4DCB611}">
      <dsp:nvSpPr>
        <dsp:cNvPr id="0" name=""/>
        <dsp:cNvSpPr/>
      </dsp:nvSpPr>
      <dsp:spPr>
        <a:xfrm>
          <a:off x="0" y="739470"/>
          <a:ext cx="9906000" cy="589363"/>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F6C460A-1C8D-4C11-AF74-975ED529631C}">
      <dsp:nvSpPr>
        <dsp:cNvPr id="0" name=""/>
        <dsp:cNvSpPr/>
      </dsp:nvSpPr>
      <dsp:spPr>
        <a:xfrm>
          <a:off x="178282" y="872077"/>
          <a:ext cx="324149" cy="32414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D5B1FED-45AA-4934-8732-9097FF2A30D2}">
      <dsp:nvSpPr>
        <dsp:cNvPr id="0" name=""/>
        <dsp:cNvSpPr/>
      </dsp:nvSpPr>
      <dsp:spPr>
        <a:xfrm>
          <a:off x="680714" y="739470"/>
          <a:ext cx="9225285" cy="5893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2374" tIns="62374" rIns="62374" bIns="62374" numCol="1" spcCol="1270" anchor="ctr" anchorCtr="0">
          <a:noAutofit/>
        </a:bodyPr>
        <a:lstStyle/>
        <a:p>
          <a:pPr marL="0" lvl="0" indent="0" algn="l" defTabSz="800100">
            <a:lnSpc>
              <a:spcPct val="90000"/>
            </a:lnSpc>
            <a:spcBef>
              <a:spcPct val="0"/>
            </a:spcBef>
            <a:spcAft>
              <a:spcPct val="35000"/>
            </a:spcAft>
            <a:buNone/>
          </a:pPr>
          <a:r>
            <a:rPr lang="en-GB" sz="1800" kern="1200" dirty="0"/>
            <a:t>We will have a spelling test on a Thursday. New words will be given on a Friday.</a:t>
          </a:r>
          <a:endParaRPr lang="en-US" sz="1800" kern="1200" dirty="0"/>
        </a:p>
      </dsp:txBody>
      <dsp:txXfrm>
        <a:off x="680714" y="739470"/>
        <a:ext cx="9225285" cy="589363"/>
      </dsp:txXfrm>
    </dsp:sp>
    <dsp:sp modelId="{F9818E4B-EECA-48D7-AADD-D135C28584D8}">
      <dsp:nvSpPr>
        <dsp:cNvPr id="0" name=""/>
        <dsp:cNvSpPr/>
      </dsp:nvSpPr>
      <dsp:spPr>
        <a:xfrm>
          <a:off x="0" y="1476174"/>
          <a:ext cx="9906000" cy="589363"/>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8434AD-E866-4D2A-B77C-523B3B36387E}">
      <dsp:nvSpPr>
        <dsp:cNvPr id="0" name=""/>
        <dsp:cNvSpPr/>
      </dsp:nvSpPr>
      <dsp:spPr>
        <a:xfrm>
          <a:off x="178282" y="1608781"/>
          <a:ext cx="324149" cy="32414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D8861DE-0B70-4A19-979F-095762EE8DBB}">
      <dsp:nvSpPr>
        <dsp:cNvPr id="0" name=""/>
        <dsp:cNvSpPr/>
      </dsp:nvSpPr>
      <dsp:spPr>
        <a:xfrm>
          <a:off x="680714" y="1476174"/>
          <a:ext cx="9225285" cy="5893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2374" tIns="62374" rIns="62374" bIns="62374" numCol="1" spcCol="1270" anchor="ctr" anchorCtr="0">
          <a:noAutofit/>
        </a:bodyPr>
        <a:lstStyle/>
        <a:p>
          <a:pPr marL="0" lvl="0" indent="0" algn="l" defTabSz="800100">
            <a:lnSpc>
              <a:spcPct val="90000"/>
            </a:lnSpc>
            <a:spcBef>
              <a:spcPct val="0"/>
            </a:spcBef>
            <a:spcAft>
              <a:spcPct val="35000"/>
            </a:spcAft>
            <a:buNone/>
          </a:pPr>
          <a:r>
            <a:rPr lang="en-GB" sz="1800" kern="1200" dirty="0"/>
            <a:t>You should practice your spellings regularly at home.</a:t>
          </a:r>
          <a:endParaRPr lang="en-US" sz="1800" kern="1200" dirty="0"/>
        </a:p>
      </dsp:txBody>
      <dsp:txXfrm>
        <a:off x="680714" y="1476174"/>
        <a:ext cx="9225285" cy="589363"/>
      </dsp:txXfrm>
    </dsp:sp>
    <dsp:sp modelId="{42DB24F9-C7F5-4A77-86E5-0C095A011985}">
      <dsp:nvSpPr>
        <dsp:cNvPr id="0" name=""/>
        <dsp:cNvSpPr/>
      </dsp:nvSpPr>
      <dsp:spPr>
        <a:xfrm>
          <a:off x="0" y="2212878"/>
          <a:ext cx="9906000" cy="589363"/>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3704AF-C7E3-462A-8127-6B6EDE72BF2C}">
      <dsp:nvSpPr>
        <dsp:cNvPr id="0" name=""/>
        <dsp:cNvSpPr/>
      </dsp:nvSpPr>
      <dsp:spPr>
        <a:xfrm>
          <a:off x="178282" y="2345484"/>
          <a:ext cx="324149" cy="32414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CCF3BA3-61A5-4490-BD5E-37BCFE6305D7}">
      <dsp:nvSpPr>
        <dsp:cNvPr id="0" name=""/>
        <dsp:cNvSpPr/>
      </dsp:nvSpPr>
      <dsp:spPr>
        <a:xfrm>
          <a:off x="680714" y="2212878"/>
          <a:ext cx="9225285" cy="5893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2374" tIns="62374" rIns="62374" bIns="62374" numCol="1" spcCol="1270" anchor="ctr" anchorCtr="0">
          <a:noAutofit/>
        </a:bodyPr>
        <a:lstStyle/>
        <a:p>
          <a:pPr marL="0" lvl="0" indent="0" algn="l" defTabSz="800100">
            <a:lnSpc>
              <a:spcPct val="90000"/>
            </a:lnSpc>
            <a:spcBef>
              <a:spcPct val="0"/>
            </a:spcBef>
            <a:spcAft>
              <a:spcPct val="35000"/>
            </a:spcAft>
            <a:buNone/>
          </a:pPr>
          <a:r>
            <a:rPr lang="en-GB" sz="1800" kern="1200"/>
            <a:t>Some words will be those they have already taken home to practise before as they will be words that we discover they have not remembered and so need more practise on.  </a:t>
          </a:r>
          <a:endParaRPr lang="en-US" sz="1800" kern="1200"/>
        </a:p>
      </dsp:txBody>
      <dsp:txXfrm>
        <a:off x="680714" y="2212878"/>
        <a:ext cx="9225285" cy="589363"/>
      </dsp:txXfrm>
    </dsp:sp>
    <dsp:sp modelId="{D3AE14DE-5E15-4ACE-9F0F-64131950FB5E}">
      <dsp:nvSpPr>
        <dsp:cNvPr id="0" name=""/>
        <dsp:cNvSpPr/>
      </dsp:nvSpPr>
      <dsp:spPr>
        <a:xfrm>
          <a:off x="0" y="2949582"/>
          <a:ext cx="9906000" cy="589363"/>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BDDC0F0-C50B-43FE-B0AE-936E6A6F6838}">
      <dsp:nvSpPr>
        <dsp:cNvPr id="0" name=""/>
        <dsp:cNvSpPr/>
      </dsp:nvSpPr>
      <dsp:spPr>
        <a:xfrm>
          <a:off x="178282" y="3082188"/>
          <a:ext cx="324149" cy="32414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C8D4C1B-5BBE-4277-89F0-C536382B04EF}">
      <dsp:nvSpPr>
        <dsp:cNvPr id="0" name=""/>
        <dsp:cNvSpPr/>
      </dsp:nvSpPr>
      <dsp:spPr>
        <a:xfrm>
          <a:off x="680714" y="2949582"/>
          <a:ext cx="9225285" cy="5893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2374" tIns="62374" rIns="62374" bIns="62374" numCol="1" spcCol="1270" anchor="ctr" anchorCtr="0">
          <a:noAutofit/>
        </a:bodyPr>
        <a:lstStyle/>
        <a:p>
          <a:pPr marL="0" lvl="0" indent="0" algn="l" defTabSz="800100">
            <a:lnSpc>
              <a:spcPct val="90000"/>
            </a:lnSpc>
            <a:spcBef>
              <a:spcPct val="0"/>
            </a:spcBef>
            <a:spcAft>
              <a:spcPct val="35000"/>
            </a:spcAft>
            <a:buNone/>
          </a:pPr>
          <a:r>
            <a:rPr lang="en-GB" sz="1800" kern="1200"/>
            <a:t>Some will be words they already know in order to build confidence but new words will be put into the lists also.</a:t>
          </a:r>
          <a:endParaRPr lang="en-US" sz="1800" kern="1200"/>
        </a:p>
      </dsp:txBody>
      <dsp:txXfrm>
        <a:off x="680714" y="2949582"/>
        <a:ext cx="9225285" cy="58936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002580-4D6E-45C2-9602-B861D9A1D97B}">
      <dsp:nvSpPr>
        <dsp:cNvPr id="0" name=""/>
        <dsp:cNvSpPr/>
      </dsp:nvSpPr>
      <dsp:spPr>
        <a:xfrm>
          <a:off x="0" y="0"/>
          <a:ext cx="5688835" cy="1276507"/>
        </a:xfrm>
        <a:prstGeom prst="roundRect">
          <a:avLst>
            <a:gd name="adj" fmla="val 10000"/>
          </a:avLst>
        </a:prstGeom>
        <a:gradFill rotWithShape="0">
          <a:gsLst>
            <a:gs pos="0">
              <a:schemeClr val="accent2">
                <a:hueOff val="0"/>
                <a:satOff val="0"/>
                <a:lumOff val="0"/>
                <a:alphaOff val="0"/>
                <a:tint val="94000"/>
                <a:satMod val="105000"/>
                <a:lumMod val="102000"/>
              </a:schemeClr>
            </a:gs>
            <a:gs pos="100000">
              <a:schemeClr val="accent2">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b="1" kern="1200" dirty="0"/>
            <a:t>Homework will be given on a Friday to be returned by Tuesday</a:t>
          </a:r>
          <a:endParaRPr lang="en-US" sz="2600" kern="1200" dirty="0"/>
        </a:p>
      </dsp:txBody>
      <dsp:txXfrm>
        <a:off x="37388" y="37388"/>
        <a:ext cx="4311384" cy="1201731"/>
      </dsp:txXfrm>
    </dsp:sp>
    <dsp:sp modelId="{306FA2CE-85C3-4428-B198-DD1E2F2CC0C5}">
      <dsp:nvSpPr>
        <dsp:cNvPr id="0" name=""/>
        <dsp:cNvSpPr/>
      </dsp:nvSpPr>
      <dsp:spPr>
        <a:xfrm>
          <a:off x="501956" y="1489258"/>
          <a:ext cx="5688835" cy="1276507"/>
        </a:xfrm>
        <a:prstGeom prst="roundRect">
          <a:avLst>
            <a:gd name="adj" fmla="val 10000"/>
          </a:avLst>
        </a:prstGeom>
        <a:gradFill rotWithShape="0">
          <a:gsLst>
            <a:gs pos="0">
              <a:schemeClr val="accent3">
                <a:hueOff val="0"/>
                <a:satOff val="0"/>
                <a:lumOff val="0"/>
                <a:alphaOff val="0"/>
                <a:tint val="94000"/>
                <a:satMod val="105000"/>
                <a:lumMod val="102000"/>
              </a:schemeClr>
            </a:gs>
            <a:gs pos="100000">
              <a:schemeClr val="accent3">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There will be English and maths homework each week</a:t>
          </a:r>
          <a:endParaRPr lang="en-US" sz="2600" kern="1200"/>
        </a:p>
      </dsp:txBody>
      <dsp:txXfrm>
        <a:off x="539344" y="1526646"/>
        <a:ext cx="4282374" cy="1201731"/>
      </dsp:txXfrm>
    </dsp:sp>
    <dsp:sp modelId="{197E0694-76E8-4B39-9F63-A69E266B7612}">
      <dsp:nvSpPr>
        <dsp:cNvPr id="0" name=""/>
        <dsp:cNvSpPr/>
      </dsp:nvSpPr>
      <dsp:spPr>
        <a:xfrm>
          <a:off x="1003912" y="2978516"/>
          <a:ext cx="5688835" cy="1276507"/>
        </a:xfrm>
        <a:prstGeom prst="roundRect">
          <a:avLst>
            <a:gd name="adj" fmla="val 10000"/>
          </a:avLst>
        </a:prstGeom>
        <a:gradFill rotWithShape="0">
          <a:gsLst>
            <a:gs pos="0">
              <a:schemeClr val="accent4">
                <a:hueOff val="0"/>
                <a:satOff val="0"/>
                <a:lumOff val="0"/>
                <a:alphaOff val="0"/>
                <a:tint val="94000"/>
                <a:satMod val="105000"/>
                <a:lumMod val="102000"/>
              </a:schemeClr>
            </a:gs>
            <a:gs pos="100000">
              <a:schemeClr val="accent4">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dirty="0"/>
            <a:t>In addition, there will be something set on Google Classrooms</a:t>
          </a:r>
          <a:endParaRPr lang="en-US" sz="2600" kern="1200" dirty="0"/>
        </a:p>
      </dsp:txBody>
      <dsp:txXfrm>
        <a:off x="1041300" y="3015904"/>
        <a:ext cx="4282374" cy="1201731"/>
      </dsp:txXfrm>
    </dsp:sp>
    <dsp:sp modelId="{C62BAACC-D24A-47A8-A3A8-2382BF1AFEEB}">
      <dsp:nvSpPr>
        <dsp:cNvPr id="0" name=""/>
        <dsp:cNvSpPr/>
      </dsp:nvSpPr>
      <dsp:spPr>
        <a:xfrm>
          <a:off x="4859106" y="968017"/>
          <a:ext cx="829729" cy="829729"/>
        </a:xfrm>
        <a:prstGeom prst="downArrow">
          <a:avLst>
            <a:gd name="adj1" fmla="val 55000"/>
            <a:gd name="adj2" fmla="val 45000"/>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045795" y="968017"/>
        <a:ext cx="456351" cy="624371"/>
      </dsp:txXfrm>
    </dsp:sp>
    <dsp:sp modelId="{AC8EE510-C813-4136-BEA3-059F01BCD89F}">
      <dsp:nvSpPr>
        <dsp:cNvPr id="0" name=""/>
        <dsp:cNvSpPr/>
      </dsp:nvSpPr>
      <dsp:spPr>
        <a:xfrm>
          <a:off x="5361062" y="2448766"/>
          <a:ext cx="829729" cy="829729"/>
        </a:xfrm>
        <a:prstGeom prst="downArrow">
          <a:avLst>
            <a:gd name="adj1" fmla="val 55000"/>
            <a:gd name="adj2" fmla="val 45000"/>
          </a:avLst>
        </a:prstGeom>
        <a:solidFill>
          <a:schemeClr val="accent3">
            <a:tint val="40000"/>
            <a:alpha val="90000"/>
            <a:hueOff val="0"/>
            <a:satOff val="0"/>
            <a:lumOff val="0"/>
            <a:alphaOff val="0"/>
          </a:schemeClr>
        </a:solidFill>
        <a:ln w="9525" cap="flat" cmpd="sng" algn="ctr">
          <a:solidFill>
            <a:schemeClr val="accent3">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547751" y="2448766"/>
        <a:ext cx="456351" cy="62437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DD5A61-695C-4E65-BB91-722583D59A3A}">
      <dsp:nvSpPr>
        <dsp:cNvPr id="0" name=""/>
        <dsp:cNvSpPr/>
      </dsp:nvSpPr>
      <dsp:spPr>
        <a:xfrm>
          <a:off x="0" y="0"/>
          <a:ext cx="5820371" cy="1169224"/>
        </a:xfrm>
        <a:prstGeom prst="roundRect">
          <a:avLst>
            <a:gd name="adj" fmla="val 10000"/>
          </a:avLst>
        </a:prstGeom>
        <a:gradFill rotWithShape="0">
          <a:gsLst>
            <a:gs pos="0">
              <a:schemeClr val="accent2">
                <a:hueOff val="0"/>
                <a:satOff val="0"/>
                <a:lumOff val="0"/>
                <a:alphaOff val="0"/>
                <a:tint val="94000"/>
                <a:satMod val="105000"/>
                <a:lumMod val="102000"/>
              </a:schemeClr>
            </a:gs>
            <a:gs pos="100000">
              <a:schemeClr val="accent2">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altLang="en-US" sz="1800" kern="1200" dirty="0">
              <a:latin typeface="+mj-lt"/>
              <a:cs typeface="Arial" charset="0"/>
            </a:rPr>
            <a:t>Support your child with their homework they bring home each week.</a:t>
          </a:r>
          <a:endParaRPr lang="en-US" sz="1800" kern="1200" dirty="0"/>
        </a:p>
      </dsp:txBody>
      <dsp:txXfrm>
        <a:off x="34245" y="34245"/>
        <a:ext cx="4421888" cy="1100734"/>
      </dsp:txXfrm>
    </dsp:sp>
    <dsp:sp modelId="{4C600A2C-2BA5-4BFF-8029-ACF11C2D4B73}">
      <dsp:nvSpPr>
        <dsp:cNvPr id="0" name=""/>
        <dsp:cNvSpPr/>
      </dsp:nvSpPr>
      <dsp:spPr>
        <a:xfrm>
          <a:off x="434638" y="1331616"/>
          <a:ext cx="5820371" cy="1169224"/>
        </a:xfrm>
        <a:prstGeom prst="roundRect">
          <a:avLst>
            <a:gd name="adj" fmla="val 10000"/>
          </a:avLst>
        </a:prstGeom>
        <a:gradFill rotWithShape="0">
          <a:gsLst>
            <a:gs pos="0">
              <a:schemeClr val="accent3">
                <a:hueOff val="0"/>
                <a:satOff val="0"/>
                <a:lumOff val="0"/>
                <a:alphaOff val="0"/>
                <a:tint val="94000"/>
                <a:satMod val="105000"/>
                <a:lumMod val="102000"/>
              </a:schemeClr>
            </a:gs>
            <a:gs pos="100000">
              <a:schemeClr val="accent3">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altLang="en-US" sz="1800" kern="1200" dirty="0">
            <a:latin typeface="+mj-lt"/>
            <a:cs typeface="Arial" charset="0"/>
          </a:endParaRPr>
        </a:p>
        <a:p>
          <a:pPr marL="114300" lvl="1" indent="-114300" algn="l" defTabSz="622300">
            <a:lnSpc>
              <a:spcPct val="90000"/>
            </a:lnSpc>
            <a:spcBef>
              <a:spcPct val="0"/>
            </a:spcBef>
            <a:spcAft>
              <a:spcPct val="15000"/>
            </a:spcAft>
            <a:buChar char="•"/>
          </a:pPr>
          <a:r>
            <a:rPr lang="en-GB" altLang="en-US" sz="1400" kern="1200">
              <a:latin typeface="+mj-lt"/>
              <a:cs typeface="Arial" charset="0"/>
            </a:rPr>
            <a:t>Regular reading with your child – asking lots of questions about characters actions and feelings, authors use of language, vocabulary – what word in the text means…</a:t>
          </a:r>
          <a:endParaRPr lang="en-GB" altLang="en-US" sz="1400" kern="1200" dirty="0">
            <a:latin typeface="+mj-lt"/>
            <a:cs typeface="Arial" charset="0"/>
          </a:endParaRPr>
        </a:p>
      </dsp:txBody>
      <dsp:txXfrm>
        <a:off x="468883" y="1365861"/>
        <a:ext cx="4557247" cy="1100734"/>
      </dsp:txXfrm>
    </dsp:sp>
    <dsp:sp modelId="{2669F6FF-958D-4B5C-B9B7-204FB40817D3}">
      <dsp:nvSpPr>
        <dsp:cNvPr id="0" name=""/>
        <dsp:cNvSpPr/>
      </dsp:nvSpPr>
      <dsp:spPr>
        <a:xfrm>
          <a:off x="869276" y="2663233"/>
          <a:ext cx="5820371" cy="1169224"/>
        </a:xfrm>
        <a:prstGeom prst="roundRect">
          <a:avLst>
            <a:gd name="adj" fmla="val 10000"/>
          </a:avLst>
        </a:prstGeom>
        <a:gradFill rotWithShape="0">
          <a:gsLst>
            <a:gs pos="0">
              <a:schemeClr val="accent4">
                <a:hueOff val="0"/>
                <a:satOff val="0"/>
                <a:lumOff val="0"/>
                <a:alphaOff val="0"/>
                <a:tint val="94000"/>
                <a:satMod val="105000"/>
                <a:lumMod val="102000"/>
              </a:schemeClr>
            </a:gs>
            <a:gs pos="100000">
              <a:schemeClr val="accent4">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altLang="en-US" sz="1800" kern="1200" dirty="0">
            <a:latin typeface="+mj-lt"/>
            <a:cs typeface="Arial" charset="0"/>
          </a:endParaRPr>
        </a:p>
        <a:p>
          <a:pPr marL="114300" lvl="1" indent="-114300" algn="l" defTabSz="622300">
            <a:lnSpc>
              <a:spcPct val="90000"/>
            </a:lnSpc>
            <a:spcBef>
              <a:spcPct val="0"/>
            </a:spcBef>
            <a:spcAft>
              <a:spcPct val="15000"/>
            </a:spcAft>
            <a:buChar char="•"/>
          </a:pPr>
          <a:r>
            <a:rPr lang="en-GB" altLang="en-US" sz="1400" kern="1200">
              <a:latin typeface="+mj-lt"/>
              <a:cs typeface="Arial" charset="0"/>
            </a:rPr>
            <a:t>Maths number facts – addition, subtraction, multiplication and division. Number problems e.g. I need 18 eggs, they come in boxes of 6, how many boxes will I need? </a:t>
          </a:r>
          <a:endParaRPr lang="en-GB" altLang="en-US" sz="1400" kern="1200" dirty="0">
            <a:latin typeface="+mj-lt"/>
            <a:cs typeface="Arial" charset="0"/>
          </a:endParaRPr>
        </a:p>
      </dsp:txBody>
      <dsp:txXfrm>
        <a:off x="903521" y="2697478"/>
        <a:ext cx="4557247" cy="1100734"/>
      </dsp:txXfrm>
    </dsp:sp>
    <dsp:sp modelId="{8192726A-107D-453E-9B8A-376CDC226313}">
      <dsp:nvSpPr>
        <dsp:cNvPr id="0" name=""/>
        <dsp:cNvSpPr/>
      </dsp:nvSpPr>
      <dsp:spPr>
        <a:xfrm>
          <a:off x="1303914" y="3994849"/>
          <a:ext cx="5820371" cy="1169224"/>
        </a:xfrm>
        <a:prstGeom prst="roundRect">
          <a:avLst>
            <a:gd name="adj" fmla="val 10000"/>
          </a:avLst>
        </a:prstGeom>
        <a:gradFill rotWithShape="0">
          <a:gsLst>
            <a:gs pos="0">
              <a:schemeClr val="accent5">
                <a:hueOff val="0"/>
                <a:satOff val="0"/>
                <a:lumOff val="0"/>
                <a:alphaOff val="0"/>
                <a:tint val="94000"/>
                <a:satMod val="105000"/>
                <a:lumMod val="102000"/>
              </a:schemeClr>
            </a:gs>
            <a:gs pos="100000">
              <a:schemeClr val="accent5">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altLang="en-US" sz="1800" kern="1200" dirty="0">
            <a:latin typeface="+mj-lt"/>
            <a:cs typeface="Arial" charset="0"/>
          </a:endParaRPr>
        </a:p>
        <a:p>
          <a:pPr marL="114300" lvl="1" indent="-114300" algn="l" defTabSz="622300">
            <a:lnSpc>
              <a:spcPct val="90000"/>
            </a:lnSpc>
            <a:spcBef>
              <a:spcPct val="0"/>
            </a:spcBef>
            <a:spcAft>
              <a:spcPct val="15000"/>
            </a:spcAft>
            <a:buChar char="•"/>
          </a:pPr>
          <a:r>
            <a:rPr lang="en-GB" altLang="en-US" sz="1400" kern="1200">
              <a:latin typeface="+mj-lt"/>
              <a:cs typeface="Arial" charset="0"/>
            </a:rPr>
            <a:t>Practising their weekly spellings and the common exception words sent home. </a:t>
          </a:r>
          <a:endParaRPr lang="en-GB" altLang="en-US" sz="1400" kern="1200" dirty="0">
            <a:latin typeface="+mj-lt"/>
            <a:cs typeface="Arial" charset="0"/>
          </a:endParaRPr>
        </a:p>
      </dsp:txBody>
      <dsp:txXfrm>
        <a:off x="1338159" y="4029094"/>
        <a:ext cx="4557247" cy="1100734"/>
      </dsp:txXfrm>
    </dsp:sp>
    <dsp:sp modelId="{B32C3797-6976-44DE-B97C-86B9C76D99C8}">
      <dsp:nvSpPr>
        <dsp:cNvPr id="0" name=""/>
        <dsp:cNvSpPr/>
      </dsp:nvSpPr>
      <dsp:spPr>
        <a:xfrm>
          <a:off x="1738552" y="5326466"/>
          <a:ext cx="5820371" cy="1169224"/>
        </a:xfrm>
        <a:prstGeom prst="roundRect">
          <a:avLst>
            <a:gd name="adj" fmla="val 10000"/>
          </a:avLst>
        </a:prstGeom>
        <a:gradFill rotWithShape="0">
          <a:gsLst>
            <a:gs pos="0">
              <a:schemeClr val="accent6">
                <a:hueOff val="0"/>
                <a:satOff val="0"/>
                <a:lumOff val="0"/>
                <a:alphaOff val="0"/>
                <a:tint val="94000"/>
                <a:satMod val="105000"/>
                <a:lumMod val="102000"/>
              </a:schemeClr>
            </a:gs>
            <a:gs pos="100000">
              <a:schemeClr val="accent6">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altLang="en-US" sz="1800" kern="1200" dirty="0">
            <a:latin typeface="+mj-lt"/>
            <a:cs typeface="Arial" charset="0"/>
          </a:endParaRPr>
        </a:p>
        <a:p>
          <a:pPr marL="114300" lvl="1" indent="-114300" algn="l" defTabSz="622300">
            <a:lnSpc>
              <a:spcPct val="90000"/>
            </a:lnSpc>
            <a:spcBef>
              <a:spcPct val="0"/>
            </a:spcBef>
            <a:spcAft>
              <a:spcPct val="15000"/>
            </a:spcAft>
            <a:buChar char="•"/>
          </a:pPr>
          <a:r>
            <a:rPr lang="en-GB" altLang="en-US" sz="1400" kern="1200" dirty="0">
              <a:latin typeface="+mj-lt"/>
              <a:cs typeface="Arial" charset="0"/>
            </a:rPr>
            <a:t>Explicit revision is not necessary. Children will be familiar with question format through subtle teaching and practise throughout the year.</a:t>
          </a:r>
        </a:p>
      </dsp:txBody>
      <dsp:txXfrm>
        <a:off x="1772797" y="5360711"/>
        <a:ext cx="4557247" cy="1100734"/>
      </dsp:txXfrm>
    </dsp:sp>
    <dsp:sp modelId="{1A26384C-351A-43AC-B412-6470A957BC07}">
      <dsp:nvSpPr>
        <dsp:cNvPr id="0" name=""/>
        <dsp:cNvSpPr/>
      </dsp:nvSpPr>
      <dsp:spPr>
        <a:xfrm>
          <a:off x="5060375" y="854183"/>
          <a:ext cx="759995" cy="759995"/>
        </a:xfrm>
        <a:prstGeom prst="downArrow">
          <a:avLst>
            <a:gd name="adj1" fmla="val 55000"/>
            <a:gd name="adj2" fmla="val 45000"/>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231374" y="854183"/>
        <a:ext cx="417997" cy="571896"/>
      </dsp:txXfrm>
    </dsp:sp>
    <dsp:sp modelId="{485F3182-FAA4-4912-9263-504B7EEC9CB1}">
      <dsp:nvSpPr>
        <dsp:cNvPr id="0" name=""/>
        <dsp:cNvSpPr/>
      </dsp:nvSpPr>
      <dsp:spPr>
        <a:xfrm>
          <a:off x="5495013" y="2185800"/>
          <a:ext cx="759995" cy="759995"/>
        </a:xfrm>
        <a:prstGeom prst="downArrow">
          <a:avLst>
            <a:gd name="adj1" fmla="val 55000"/>
            <a:gd name="adj2" fmla="val 45000"/>
          </a:avLst>
        </a:prstGeom>
        <a:solidFill>
          <a:schemeClr val="accent3">
            <a:tint val="40000"/>
            <a:alpha val="90000"/>
            <a:hueOff val="0"/>
            <a:satOff val="0"/>
            <a:lumOff val="0"/>
            <a:alphaOff val="0"/>
          </a:schemeClr>
        </a:solidFill>
        <a:ln w="9525" cap="flat" cmpd="sng" algn="ctr">
          <a:solidFill>
            <a:schemeClr val="accent3">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a:off x="5666012" y="2185800"/>
        <a:ext cx="417997" cy="571896"/>
      </dsp:txXfrm>
    </dsp:sp>
    <dsp:sp modelId="{2E97D74B-687C-45EC-BA37-0D11D560BAE3}">
      <dsp:nvSpPr>
        <dsp:cNvPr id="0" name=""/>
        <dsp:cNvSpPr/>
      </dsp:nvSpPr>
      <dsp:spPr>
        <a:xfrm>
          <a:off x="5929651" y="3497929"/>
          <a:ext cx="759995" cy="759995"/>
        </a:xfrm>
        <a:prstGeom prst="downArrow">
          <a:avLst>
            <a:gd name="adj1" fmla="val 55000"/>
            <a:gd name="adj2" fmla="val 45000"/>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a:off x="6100650" y="3497929"/>
        <a:ext cx="417997" cy="571896"/>
      </dsp:txXfrm>
    </dsp:sp>
    <dsp:sp modelId="{4A62B8E8-D579-413B-B950-02E1AF72D8AB}">
      <dsp:nvSpPr>
        <dsp:cNvPr id="0" name=""/>
        <dsp:cNvSpPr/>
      </dsp:nvSpPr>
      <dsp:spPr>
        <a:xfrm>
          <a:off x="6364290" y="4842537"/>
          <a:ext cx="759995" cy="759995"/>
        </a:xfrm>
        <a:prstGeom prst="downArrow">
          <a:avLst>
            <a:gd name="adj1" fmla="val 55000"/>
            <a:gd name="adj2" fmla="val 45000"/>
          </a:avLst>
        </a:prstGeom>
        <a:solidFill>
          <a:schemeClr val="accent5">
            <a:tint val="40000"/>
            <a:alpha val="90000"/>
            <a:hueOff val="0"/>
            <a:satOff val="0"/>
            <a:lumOff val="0"/>
            <a:alphaOff val="0"/>
          </a:schemeClr>
        </a:solidFill>
        <a:ln w="9525" cap="flat" cmpd="sng" algn="ctr">
          <a:solidFill>
            <a:schemeClr val="accent5">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a:off x="6535289" y="4842537"/>
        <a:ext cx="417997" cy="571896"/>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5923F103-BC34-4FE4-A40E-EDDEECFDA5D0}" type="datetimeFigureOut">
              <a:rPr lang="en-US" smtClean="0"/>
              <a:pPr/>
              <a:t>9/20/2022</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r>
              <a:rPr lang="en-US"/>
              <a:t>
              </a:t>
            </a:r>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52959411"/>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E451C3-0FF4-47C4-B829-773ADF60F88C}" type="datetimeFigureOut">
              <a:rPr lang="en-US" smtClean="0"/>
              <a:t>9/20/2022</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9226096"/>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smtClean="0"/>
              <a:t>9/20/2022</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609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BE451C3-0FF4-47C4-B829-773ADF60F88C}" type="datetimeFigureOut">
              <a:rPr lang="en-US" smtClean="0"/>
              <a:t>9/20/2022</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62452738"/>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BE451C3-0FF4-47C4-B829-773ADF60F88C}" type="datetimeFigureOut">
              <a:rPr lang="en-US" smtClean="0"/>
              <a:t>9/20/2022</a:t>
            </a:fld>
            <a:endParaRPr lang="en-US" dirty="0"/>
          </a:p>
        </p:txBody>
      </p:sp>
      <p:sp>
        <p:nvSpPr>
          <p:cNvPr id="8" name="Footer Placeholder 7"/>
          <p:cNvSpPr>
            <a:spLocks noGrp="1"/>
          </p:cNvSpPr>
          <p:nvPr>
            <p:ph type="ftr" sz="quarter" idx="11"/>
          </p:nvPr>
        </p:nvSpPr>
        <p:spPr/>
        <p:txBody>
          <a:bodyPr/>
          <a:lstStyle/>
          <a:p>
            <a:r>
              <a:rPr lang="en-US"/>
              <a:t>
              </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06242852"/>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smtClean="0"/>
              <a:t>9/20/2022</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795597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smtClean="0"/>
              <a:t>9/20/2022</a:t>
            </a:fld>
            <a:endParaRPr lang="en-US" dirty="0"/>
          </a:p>
        </p:txBody>
      </p:sp>
      <p:sp>
        <p:nvSpPr>
          <p:cNvPr id="3" name="Footer Placeholder 2"/>
          <p:cNvSpPr>
            <a:spLocks noGrp="1"/>
          </p:cNvSpPr>
          <p:nvPr>
            <p:ph type="ftr" sz="quarter" idx="11"/>
          </p:nvPr>
        </p:nvSpPr>
        <p:spPr/>
        <p:txBody>
          <a:bodyPr/>
          <a:lstStyle/>
          <a:p>
            <a:r>
              <a:rPr lang="en-US"/>
              <a:t>
              </a:t>
            </a:r>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62426970"/>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t>9/20/2022</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20082963"/>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smtClean="0"/>
              <a:t>9/20/2022</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981119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t>9/20/2022</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01585669"/>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t>9/20/2022</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34046253"/>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t>9/20/2022</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36333047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t>9/20/2022</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84972340"/>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BE451C3-0FF4-47C4-B829-773ADF60F88C}" type="datetimeFigureOut">
              <a:rPr lang="en-US" smtClean="0"/>
              <a:t>9/20/2022</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90173590"/>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BE451C3-0FF4-47C4-B829-773ADF60F88C}" type="datetimeFigureOut">
              <a:rPr lang="en-US" smtClean="0"/>
              <a:t>9/20/2022</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27938759"/>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E451C3-0FF4-47C4-B829-773ADF60F88C}" type="datetimeFigureOut">
              <a:rPr lang="en-US" smtClean="0"/>
              <a:t>9/20/2022</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95515510"/>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E451C3-0FF4-47C4-B829-773ADF60F88C}" type="datetimeFigureOut">
              <a:rPr lang="en-US" smtClean="0"/>
              <a:t>9/20/2022</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74483436"/>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2BE451C3-0FF4-47C4-B829-773ADF60F88C}" type="datetimeFigureOut">
              <a:rPr lang="en-US" smtClean="0"/>
              <a:t>9/20/2022</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r>
              <a:rPr lang="en-US"/>
              <a:t>
              </a:t>
            </a:r>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52252679"/>
      </p:ext>
    </p:extLst>
  </p:cSld>
  <p:clrMap bg1="dk1" tx1="lt1" bg2="dk2" tx2="lt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8" r:id="rId10"/>
    <p:sldLayoutId id="2147483849" r:id="rId11"/>
    <p:sldLayoutId id="2147483850" r:id="rId12"/>
    <p:sldLayoutId id="2147483851" r:id="rId13"/>
    <p:sldLayoutId id="2147483852" r:id="rId14"/>
    <p:sldLayoutId id="2147483853" r:id="rId15"/>
    <p:sldLayoutId id="2147483854" r:id="rId16"/>
    <p:sldLayoutId id="2147483855" r:id="rId17"/>
  </p:sldLayoutIdLst>
  <p:hf sldNum="0" hdr="0" ftr="0" dt="0"/>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876425" y="1113282"/>
            <a:ext cx="3734941" cy="2396681"/>
          </a:xfrm>
        </p:spPr>
        <p:txBody>
          <a:bodyPr>
            <a:normAutofit/>
          </a:bodyPr>
          <a:lstStyle/>
          <a:p>
            <a:r>
              <a:rPr lang="en-GB" dirty="0"/>
              <a:t>Welcome to year 2</a:t>
            </a:r>
          </a:p>
        </p:txBody>
      </p:sp>
      <p:sp>
        <p:nvSpPr>
          <p:cNvPr id="3" name="Subtitle 2"/>
          <p:cNvSpPr>
            <a:spLocks noGrp="1"/>
          </p:cNvSpPr>
          <p:nvPr>
            <p:ph type="subTitle" idx="1"/>
          </p:nvPr>
        </p:nvSpPr>
        <p:spPr>
          <a:xfrm>
            <a:off x="1876425" y="3602038"/>
            <a:ext cx="3734942" cy="2052720"/>
          </a:xfrm>
        </p:spPr>
        <p:txBody>
          <a:bodyPr>
            <a:normAutofit/>
          </a:bodyPr>
          <a:lstStyle/>
          <a:p>
            <a:r>
              <a:rPr lang="en-GB" dirty="0"/>
              <a:t>2022 - 2023</a:t>
            </a:r>
          </a:p>
        </p:txBody>
      </p:sp>
      <p:sp>
        <p:nvSpPr>
          <p:cNvPr id="82" name="Round Diagonal Corner Rectangle 6">
            <a:extLst>
              <a:ext uri="{FF2B5EF4-FFF2-40B4-BE49-F238E27FC236}">
                <a16:creationId xmlns:a16="http://schemas.microsoft.com/office/drawing/2014/main" id="{01958E0A-0BC1-424F-9B41-D614FC13A4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808057"/>
            <a:ext cx="5286376" cy="5234394"/>
          </a:xfrm>
          <a:prstGeom prst="round2DiagRect">
            <a:avLst>
              <a:gd name="adj1" fmla="val 6185"/>
              <a:gd name="adj2" fmla="val 0"/>
            </a:avLst>
          </a:prstGeom>
          <a:solidFill>
            <a:srgbClr val="FFFFFF"/>
          </a:solidFill>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D0DD052D-A184-417B-9BE8-47B5BF520D27}"/>
              </a:ext>
            </a:extLst>
          </p:cNvPr>
          <p:cNvPicPr>
            <a:picLocks noChangeAspect="1"/>
          </p:cNvPicPr>
          <p:nvPr/>
        </p:nvPicPr>
        <p:blipFill rotWithShape="1">
          <a:blip r:embed="rId3"/>
          <a:srcRect l="5025" r="1803"/>
          <a:stretch/>
        </p:blipFill>
        <p:spPr>
          <a:xfrm>
            <a:off x="6421396" y="1136606"/>
            <a:ext cx="4635583" cy="4577297"/>
          </a:xfrm>
          <a:prstGeom prst="rect">
            <a:avLst/>
          </a:prstGeom>
        </p:spPr>
      </p:pic>
    </p:spTree>
    <p:extLst>
      <p:ext uri="{BB962C8B-B14F-4D97-AF65-F5344CB8AC3E}">
        <p14:creationId xmlns:p14="http://schemas.microsoft.com/office/powerpoint/2010/main" val="38133342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5FAAF-A1FD-4D61-BDA0-E699CBEA05DC}"/>
              </a:ext>
            </a:extLst>
          </p:cNvPr>
          <p:cNvSpPr>
            <a:spLocks noGrp="1"/>
          </p:cNvSpPr>
          <p:nvPr>
            <p:ph type="ctrTitle"/>
          </p:nvPr>
        </p:nvSpPr>
        <p:spPr>
          <a:xfrm>
            <a:off x="1645285" y="2139490"/>
            <a:ext cx="8825658" cy="2677648"/>
          </a:xfrm>
        </p:spPr>
        <p:txBody>
          <a:bodyPr/>
          <a:lstStyle/>
          <a:p>
            <a:pPr algn="ctr"/>
            <a:r>
              <a:rPr lang="en-GB" sz="3600" dirty="0"/>
              <a:t>Growing together within God’s loving family, we support, challenge and inspire each other to become the best that we can be.</a:t>
            </a:r>
          </a:p>
        </p:txBody>
      </p:sp>
    </p:spTree>
    <p:extLst>
      <p:ext uri="{BB962C8B-B14F-4D97-AF65-F5344CB8AC3E}">
        <p14:creationId xmlns:p14="http://schemas.microsoft.com/office/powerpoint/2010/main" val="20810114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Introductions</a:t>
            </a:r>
          </a:p>
        </p:txBody>
      </p:sp>
      <p:sp>
        <p:nvSpPr>
          <p:cNvPr id="3" name="Content Placeholder 2"/>
          <p:cNvSpPr>
            <a:spLocks noGrp="1"/>
          </p:cNvSpPr>
          <p:nvPr>
            <p:ph idx="1"/>
          </p:nvPr>
        </p:nvSpPr>
        <p:spPr>
          <a:xfrm>
            <a:off x="1141412" y="1857829"/>
            <a:ext cx="9905999" cy="4209142"/>
          </a:xfrm>
        </p:spPr>
        <p:txBody>
          <a:bodyPr>
            <a:normAutofit/>
          </a:bodyPr>
          <a:lstStyle/>
          <a:p>
            <a:r>
              <a:rPr lang="en-GB" dirty="0"/>
              <a:t>The Year 2 team:</a:t>
            </a:r>
          </a:p>
          <a:p>
            <a:pPr marL="0" indent="0">
              <a:buNone/>
            </a:pPr>
            <a:endParaRPr lang="en-GB" dirty="0"/>
          </a:p>
          <a:p>
            <a:r>
              <a:rPr lang="en-GB" dirty="0"/>
              <a:t>Mrs  Ginns </a:t>
            </a:r>
          </a:p>
          <a:p>
            <a:r>
              <a:rPr lang="en-GB" dirty="0"/>
              <a:t>Mrs Kehoe</a:t>
            </a:r>
          </a:p>
          <a:p>
            <a:pPr marL="0" indent="0">
              <a:buNone/>
            </a:pPr>
            <a:endParaRPr lang="en-GB" dirty="0"/>
          </a:p>
          <a:p>
            <a:r>
              <a:rPr lang="en-GB" dirty="0"/>
              <a:t>And of course your wonderful children</a:t>
            </a:r>
          </a:p>
        </p:txBody>
      </p:sp>
    </p:spTree>
    <p:extLst>
      <p:ext uri="{BB962C8B-B14F-4D97-AF65-F5344CB8AC3E}">
        <p14:creationId xmlns:p14="http://schemas.microsoft.com/office/powerpoint/2010/main" val="16536237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General reminders</a:t>
            </a:r>
          </a:p>
        </p:txBody>
      </p:sp>
      <p:sp>
        <p:nvSpPr>
          <p:cNvPr id="3" name="Content Placeholder 2"/>
          <p:cNvSpPr>
            <a:spLocks noGrp="1"/>
          </p:cNvSpPr>
          <p:nvPr>
            <p:ph sz="half" idx="1"/>
          </p:nvPr>
        </p:nvSpPr>
        <p:spPr/>
        <p:txBody>
          <a:bodyPr>
            <a:normAutofit fontScale="92500"/>
          </a:bodyPr>
          <a:lstStyle/>
          <a:p>
            <a:pPr marL="0" indent="0">
              <a:buNone/>
            </a:pPr>
            <a:endParaRPr lang="en-GB" dirty="0"/>
          </a:p>
          <a:p>
            <a:endParaRPr lang="en-GB" dirty="0"/>
          </a:p>
          <a:p>
            <a:endParaRPr lang="en-GB" dirty="0"/>
          </a:p>
        </p:txBody>
      </p:sp>
      <p:sp>
        <p:nvSpPr>
          <p:cNvPr id="4" name="Content Placeholder 3"/>
          <p:cNvSpPr>
            <a:spLocks noGrp="1"/>
          </p:cNvSpPr>
          <p:nvPr>
            <p:ph sz="half" idx="2"/>
          </p:nvPr>
        </p:nvSpPr>
        <p:spPr>
          <a:xfrm>
            <a:off x="758284" y="2603500"/>
            <a:ext cx="10275588" cy="3416300"/>
          </a:xfrm>
        </p:spPr>
        <p:txBody>
          <a:bodyPr>
            <a:normAutofit fontScale="92500"/>
          </a:bodyPr>
          <a:lstStyle/>
          <a:p>
            <a:r>
              <a:rPr lang="en-GB" dirty="0"/>
              <a:t>Doors open at 8.40am for a 8.45am start. </a:t>
            </a:r>
          </a:p>
          <a:p>
            <a:r>
              <a:rPr lang="en-GB" dirty="0"/>
              <a:t>New water bottles are available from the school office </a:t>
            </a:r>
          </a:p>
          <a:p>
            <a:r>
              <a:rPr lang="en-GB" dirty="0"/>
              <a:t>Toast and milk are payable half termly in advance.</a:t>
            </a:r>
          </a:p>
          <a:p>
            <a:r>
              <a:rPr lang="en-GB" dirty="0"/>
              <a:t>All monies are to be paid using Parent Pay.</a:t>
            </a:r>
          </a:p>
          <a:p>
            <a:r>
              <a:rPr lang="en-GB" dirty="0"/>
              <a:t>The school day ends at 3.15pm – please collect your youngest first.</a:t>
            </a:r>
          </a:p>
          <a:p>
            <a:r>
              <a:rPr lang="en-GB" dirty="0"/>
              <a:t>Breakfast club and After school club are available although are heavily subscribed!</a:t>
            </a:r>
          </a:p>
          <a:p>
            <a:endParaRPr lang="en-GB" dirty="0"/>
          </a:p>
        </p:txBody>
      </p:sp>
    </p:spTree>
    <p:extLst>
      <p:ext uri="{BB962C8B-B14F-4D97-AF65-F5344CB8AC3E}">
        <p14:creationId xmlns:p14="http://schemas.microsoft.com/office/powerpoint/2010/main" val="2133371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Uniform</a:t>
            </a:r>
          </a:p>
        </p:txBody>
      </p:sp>
      <p:sp>
        <p:nvSpPr>
          <p:cNvPr id="3" name="Content Placeholder 2"/>
          <p:cNvSpPr>
            <a:spLocks noGrp="1"/>
          </p:cNvSpPr>
          <p:nvPr>
            <p:ph idx="1"/>
          </p:nvPr>
        </p:nvSpPr>
        <p:spPr>
          <a:xfrm>
            <a:off x="1154954" y="2603499"/>
            <a:ext cx="8825659" cy="3551973"/>
          </a:xfrm>
        </p:spPr>
        <p:txBody>
          <a:bodyPr>
            <a:normAutofit fontScale="70000" lnSpcReduction="20000"/>
          </a:bodyPr>
          <a:lstStyle/>
          <a:p>
            <a:r>
              <a:rPr lang="en-GB" dirty="0"/>
              <a:t>School jumpers and cardigans are available from the school office.</a:t>
            </a:r>
          </a:p>
          <a:p>
            <a:pPr>
              <a:spcBef>
                <a:spcPct val="0"/>
              </a:spcBef>
              <a:defRPr/>
            </a:pPr>
            <a:r>
              <a:rPr lang="en-GB" altLang="en-US" dirty="0">
                <a:solidFill>
                  <a:schemeClr val="tx1"/>
                </a:solidFill>
              </a:rPr>
              <a:t>Blue sweatshirt or cardigan with school logo</a:t>
            </a:r>
          </a:p>
          <a:p>
            <a:pPr>
              <a:spcBef>
                <a:spcPct val="0"/>
              </a:spcBef>
              <a:defRPr/>
            </a:pPr>
            <a:r>
              <a:rPr lang="en-GB" altLang="en-US" dirty="0">
                <a:solidFill>
                  <a:schemeClr val="tx1"/>
                </a:solidFill>
              </a:rPr>
              <a:t>White polo shirt or blouse/shirt</a:t>
            </a:r>
          </a:p>
          <a:p>
            <a:pPr>
              <a:spcBef>
                <a:spcPct val="0"/>
              </a:spcBef>
              <a:defRPr/>
            </a:pPr>
            <a:r>
              <a:rPr lang="en-GB" altLang="en-US" dirty="0">
                <a:solidFill>
                  <a:schemeClr val="tx1"/>
                </a:solidFill>
              </a:rPr>
              <a:t>Dark grey/black trousers</a:t>
            </a:r>
          </a:p>
          <a:p>
            <a:pPr>
              <a:spcBef>
                <a:spcPct val="0"/>
              </a:spcBef>
              <a:defRPr/>
            </a:pPr>
            <a:r>
              <a:rPr lang="en-GB" altLang="en-US" dirty="0">
                <a:solidFill>
                  <a:schemeClr val="tx1"/>
                </a:solidFill>
              </a:rPr>
              <a:t>Navy/black/grey knee length skirt or pinafore dress</a:t>
            </a:r>
          </a:p>
          <a:p>
            <a:pPr>
              <a:spcBef>
                <a:spcPct val="0"/>
              </a:spcBef>
              <a:defRPr/>
            </a:pPr>
            <a:r>
              <a:rPr lang="en-GB" altLang="en-US" dirty="0">
                <a:solidFill>
                  <a:schemeClr val="tx1"/>
                </a:solidFill>
              </a:rPr>
              <a:t>Plain black/white or grey socks/tights</a:t>
            </a:r>
          </a:p>
          <a:p>
            <a:pPr>
              <a:spcBef>
                <a:spcPct val="0"/>
              </a:spcBef>
              <a:defRPr/>
            </a:pPr>
            <a:r>
              <a:rPr lang="en-GB" altLang="en-US" dirty="0">
                <a:solidFill>
                  <a:schemeClr val="tx1"/>
                </a:solidFill>
              </a:rPr>
              <a:t>Black shoes</a:t>
            </a:r>
          </a:p>
          <a:p>
            <a:pPr>
              <a:spcBef>
                <a:spcPct val="0"/>
              </a:spcBef>
              <a:buFontTx/>
              <a:buNone/>
              <a:defRPr/>
            </a:pPr>
            <a:r>
              <a:rPr lang="en-GB" altLang="en-US" dirty="0">
                <a:solidFill>
                  <a:schemeClr val="tx1"/>
                </a:solidFill>
              </a:rPr>
              <a:t>(no trainers, boots or open toe sandals)</a:t>
            </a:r>
          </a:p>
          <a:p>
            <a:pPr>
              <a:spcBef>
                <a:spcPct val="0"/>
              </a:spcBef>
              <a:buFontTx/>
              <a:buNone/>
              <a:defRPr/>
            </a:pPr>
            <a:endParaRPr lang="en-GB" altLang="en-US" dirty="0">
              <a:solidFill>
                <a:schemeClr val="tx1"/>
              </a:solidFill>
            </a:endParaRPr>
          </a:p>
          <a:p>
            <a:pPr>
              <a:spcBef>
                <a:spcPct val="0"/>
              </a:spcBef>
              <a:buFontTx/>
              <a:buNone/>
              <a:defRPr/>
            </a:pPr>
            <a:r>
              <a:rPr lang="en-GB" altLang="en-US" b="1" u="sng" dirty="0">
                <a:solidFill>
                  <a:schemeClr val="tx1"/>
                </a:solidFill>
              </a:rPr>
              <a:t>Jewellery</a:t>
            </a:r>
          </a:p>
          <a:p>
            <a:pPr>
              <a:spcBef>
                <a:spcPct val="0"/>
              </a:spcBef>
              <a:defRPr/>
            </a:pPr>
            <a:r>
              <a:rPr lang="en-GB" altLang="en-US" dirty="0">
                <a:solidFill>
                  <a:schemeClr val="tx1"/>
                </a:solidFill>
              </a:rPr>
              <a:t>Small plain studs-one in each ear</a:t>
            </a:r>
          </a:p>
          <a:p>
            <a:pPr>
              <a:spcBef>
                <a:spcPct val="0"/>
              </a:spcBef>
              <a:buFontTx/>
              <a:buNone/>
              <a:defRPr/>
            </a:pPr>
            <a:endParaRPr lang="en-GB" altLang="en-US" dirty="0">
              <a:solidFill>
                <a:schemeClr val="tx1"/>
              </a:solidFill>
            </a:endParaRPr>
          </a:p>
          <a:p>
            <a:pPr>
              <a:spcBef>
                <a:spcPct val="0"/>
              </a:spcBef>
              <a:buFontTx/>
              <a:buNone/>
              <a:defRPr/>
            </a:pPr>
            <a:r>
              <a:rPr lang="en-GB" altLang="en-US" b="1" dirty="0">
                <a:solidFill>
                  <a:schemeClr val="tx1"/>
                </a:solidFill>
              </a:rPr>
              <a:t>All items of clothing should be marked with your child’s name please!</a:t>
            </a:r>
          </a:p>
          <a:p>
            <a:endParaRPr lang="en-GB" dirty="0"/>
          </a:p>
        </p:txBody>
      </p:sp>
    </p:spTree>
    <p:extLst>
      <p:ext uri="{BB962C8B-B14F-4D97-AF65-F5344CB8AC3E}">
        <p14:creationId xmlns:p14="http://schemas.microsoft.com/office/powerpoint/2010/main" val="20301668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1C7373-2D08-456F-8132-BB15B19C5787}"/>
              </a:ext>
            </a:extLst>
          </p:cNvPr>
          <p:cNvSpPr>
            <a:spLocks noGrp="1"/>
          </p:cNvSpPr>
          <p:nvPr>
            <p:ph type="title"/>
          </p:nvPr>
        </p:nvSpPr>
        <p:spPr>
          <a:xfrm>
            <a:off x="1141413" y="618518"/>
            <a:ext cx="9905998" cy="1478570"/>
          </a:xfrm>
        </p:spPr>
        <p:txBody>
          <a:bodyPr>
            <a:normAutofit/>
          </a:bodyPr>
          <a:lstStyle/>
          <a:p>
            <a:r>
              <a:rPr lang="en-GB" dirty="0"/>
              <a:t>PE</a:t>
            </a:r>
          </a:p>
        </p:txBody>
      </p:sp>
      <p:pic>
        <p:nvPicPr>
          <p:cNvPr id="4" name="Picture 3">
            <a:extLst>
              <a:ext uri="{FF2B5EF4-FFF2-40B4-BE49-F238E27FC236}">
                <a16:creationId xmlns:a16="http://schemas.microsoft.com/office/drawing/2014/main" id="{9596764C-7974-4F58-B8CF-508B681FA33E}"/>
              </a:ext>
            </a:extLst>
          </p:cNvPr>
          <p:cNvPicPr>
            <a:picLocks noChangeAspect="1"/>
          </p:cNvPicPr>
          <p:nvPr/>
        </p:nvPicPr>
        <p:blipFill>
          <a:blip r:embed="rId3"/>
          <a:stretch>
            <a:fillRect/>
          </a:stretch>
        </p:blipFill>
        <p:spPr>
          <a:xfrm>
            <a:off x="1141411" y="2570650"/>
            <a:ext cx="3532684" cy="2190264"/>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sp>
        <p:nvSpPr>
          <p:cNvPr id="3" name="Content Placeholder 2">
            <a:extLst>
              <a:ext uri="{FF2B5EF4-FFF2-40B4-BE49-F238E27FC236}">
                <a16:creationId xmlns:a16="http://schemas.microsoft.com/office/drawing/2014/main" id="{6643E8E1-7B8A-43AA-A47A-29F9BFBA1B44}"/>
              </a:ext>
            </a:extLst>
          </p:cNvPr>
          <p:cNvSpPr>
            <a:spLocks noGrp="1"/>
          </p:cNvSpPr>
          <p:nvPr>
            <p:ph idx="1"/>
          </p:nvPr>
        </p:nvSpPr>
        <p:spPr>
          <a:xfrm>
            <a:off x="6094412" y="957716"/>
            <a:ext cx="4710683" cy="3541714"/>
          </a:xfrm>
        </p:spPr>
        <p:txBody>
          <a:bodyPr>
            <a:noAutofit/>
          </a:bodyPr>
          <a:lstStyle/>
          <a:p>
            <a:pPr>
              <a:lnSpc>
                <a:spcPct val="110000"/>
              </a:lnSpc>
            </a:pPr>
            <a:r>
              <a:rPr lang="en-GB" sz="1800" dirty="0"/>
              <a:t>PE will be on a Thursday.</a:t>
            </a:r>
          </a:p>
          <a:p>
            <a:pPr marL="0" indent="0">
              <a:lnSpc>
                <a:spcPct val="110000"/>
              </a:lnSpc>
              <a:buNone/>
            </a:pPr>
            <a:endParaRPr lang="en-GB" sz="1800" dirty="0"/>
          </a:p>
          <a:p>
            <a:pPr>
              <a:lnSpc>
                <a:spcPct val="110000"/>
              </a:lnSpc>
            </a:pPr>
            <a:r>
              <a:rPr lang="en-GB" sz="1800" dirty="0"/>
              <a:t>We recommend you leave your child’s PE bag at school for the half term, taking it home to wash in the holidays. Or if you prefer, bring it in to school on a Monday and take it home on a Friday.</a:t>
            </a:r>
          </a:p>
          <a:p>
            <a:pPr>
              <a:lnSpc>
                <a:spcPct val="110000"/>
              </a:lnSpc>
            </a:pPr>
            <a:endParaRPr lang="en-GB" sz="1800" dirty="0"/>
          </a:p>
          <a:p>
            <a:pPr>
              <a:lnSpc>
                <a:spcPct val="110000"/>
              </a:lnSpc>
            </a:pPr>
            <a:r>
              <a:rPr lang="en-GB" sz="1800" dirty="0"/>
              <a:t>PE kit – white T-shirt, black shorts and trainers.</a:t>
            </a:r>
          </a:p>
          <a:p>
            <a:pPr marL="0" indent="0">
              <a:lnSpc>
                <a:spcPct val="110000"/>
              </a:lnSpc>
              <a:buNone/>
            </a:pPr>
            <a:endParaRPr lang="en-GB" sz="1800" dirty="0"/>
          </a:p>
        </p:txBody>
      </p:sp>
    </p:spTree>
    <p:extLst>
      <p:ext uri="{BB962C8B-B14F-4D97-AF65-F5344CB8AC3E}">
        <p14:creationId xmlns:p14="http://schemas.microsoft.com/office/powerpoint/2010/main" val="2221439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A6A75-EC67-4F4C-92EE-6B3DC16DC290}"/>
              </a:ext>
            </a:extLst>
          </p:cNvPr>
          <p:cNvSpPr>
            <a:spLocks noGrp="1"/>
          </p:cNvSpPr>
          <p:nvPr>
            <p:ph type="title"/>
          </p:nvPr>
        </p:nvSpPr>
        <p:spPr/>
        <p:txBody>
          <a:bodyPr/>
          <a:lstStyle/>
          <a:p>
            <a:r>
              <a:rPr lang="en-GB" dirty="0"/>
              <a:t>Class Dojo</a:t>
            </a:r>
          </a:p>
        </p:txBody>
      </p:sp>
      <p:sp>
        <p:nvSpPr>
          <p:cNvPr id="3" name="Content Placeholder 2">
            <a:extLst>
              <a:ext uri="{FF2B5EF4-FFF2-40B4-BE49-F238E27FC236}">
                <a16:creationId xmlns:a16="http://schemas.microsoft.com/office/drawing/2014/main" id="{CD34D15A-4A22-4828-AE35-47F5C7BBC241}"/>
              </a:ext>
            </a:extLst>
          </p:cNvPr>
          <p:cNvSpPr>
            <a:spLocks noGrp="1"/>
          </p:cNvSpPr>
          <p:nvPr>
            <p:ph idx="1"/>
          </p:nvPr>
        </p:nvSpPr>
        <p:spPr/>
        <p:txBody>
          <a:bodyPr/>
          <a:lstStyle/>
          <a:p>
            <a:r>
              <a:rPr lang="en-GB" dirty="0"/>
              <a:t>Children receive dojo points for going ‘above and beyond.’</a:t>
            </a:r>
          </a:p>
          <a:p>
            <a:r>
              <a:rPr lang="en-GB" dirty="0"/>
              <a:t>These can be saved up to claim rewards.</a:t>
            </a:r>
          </a:p>
          <a:p>
            <a:pPr marL="0" indent="0">
              <a:buNone/>
            </a:pPr>
            <a:endParaRPr lang="en-GB" dirty="0"/>
          </a:p>
        </p:txBody>
      </p:sp>
      <p:pic>
        <p:nvPicPr>
          <p:cNvPr id="1026" name="Picture 2" descr="See the source image">
            <a:extLst>
              <a:ext uri="{FF2B5EF4-FFF2-40B4-BE49-F238E27FC236}">
                <a16:creationId xmlns:a16="http://schemas.microsoft.com/office/drawing/2014/main" id="{52684881-1FF3-4F50-B231-0627C0A0EE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04014" y="2880852"/>
            <a:ext cx="5051531" cy="39771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22408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6270675-9512-4978-8583-36659256EE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0C4C92-C508-441E-9160-E4BD8222D1A1}"/>
              </a:ext>
            </a:extLst>
          </p:cNvPr>
          <p:cNvSpPr>
            <a:spLocks noGrp="1"/>
          </p:cNvSpPr>
          <p:nvPr>
            <p:ph type="title"/>
          </p:nvPr>
        </p:nvSpPr>
        <p:spPr>
          <a:xfrm>
            <a:off x="1141413" y="618518"/>
            <a:ext cx="9905998" cy="1478570"/>
          </a:xfrm>
        </p:spPr>
        <p:txBody>
          <a:bodyPr>
            <a:normAutofit/>
          </a:bodyPr>
          <a:lstStyle/>
          <a:p>
            <a:r>
              <a:rPr lang="en-GB" dirty="0"/>
              <a:t>Good to be green</a:t>
            </a:r>
          </a:p>
        </p:txBody>
      </p:sp>
      <p:graphicFrame>
        <p:nvGraphicFramePr>
          <p:cNvPr id="5" name="Content Placeholder 2">
            <a:extLst>
              <a:ext uri="{FF2B5EF4-FFF2-40B4-BE49-F238E27FC236}">
                <a16:creationId xmlns:a16="http://schemas.microsoft.com/office/drawing/2014/main" id="{55708AB0-334A-4A5F-B320-5C9B6F69F526}"/>
              </a:ext>
            </a:extLst>
          </p:cNvPr>
          <p:cNvGraphicFramePr>
            <a:graphicFrameLocks noGrp="1"/>
          </p:cNvGraphicFramePr>
          <p:nvPr>
            <p:ph idx="1"/>
            <p:extLst>
              <p:ext uri="{D42A27DB-BD31-4B8C-83A1-F6EECF244321}">
                <p14:modId xmlns:p14="http://schemas.microsoft.com/office/powerpoint/2010/main" val="229743098"/>
              </p:ext>
            </p:extLst>
          </p:nvPr>
        </p:nvGraphicFramePr>
        <p:xfrm>
          <a:off x="1141413" y="2249488"/>
          <a:ext cx="9906000" cy="35417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226501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6270675-9512-4978-8583-36659256EE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546FB4-58D4-4425-AD60-30B42ADBE6A0}"/>
              </a:ext>
            </a:extLst>
          </p:cNvPr>
          <p:cNvSpPr>
            <a:spLocks noGrp="1"/>
          </p:cNvSpPr>
          <p:nvPr>
            <p:ph type="title"/>
          </p:nvPr>
        </p:nvSpPr>
        <p:spPr>
          <a:xfrm>
            <a:off x="1141413" y="618518"/>
            <a:ext cx="9905998" cy="1478570"/>
          </a:xfrm>
        </p:spPr>
        <p:txBody>
          <a:bodyPr>
            <a:normAutofit/>
          </a:bodyPr>
          <a:lstStyle/>
          <a:p>
            <a:r>
              <a:rPr lang="en-GB" dirty="0"/>
              <a:t>Year 2 Reading</a:t>
            </a:r>
          </a:p>
        </p:txBody>
      </p:sp>
      <p:graphicFrame>
        <p:nvGraphicFramePr>
          <p:cNvPr id="5" name="Content Placeholder 2">
            <a:extLst>
              <a:ext uri="{FF2B5EF4-FFF2-40B4-BE49-F238E27FC236}">
                <a16:creationId xmlns:a16="http://schemas.microsoft.com/office/drawing/2014/main" id="{3D4A25B3-7C74-444D-A955-63FA1BE5B628}"/>
              </a:ext>
            </a:extLst>
          </p:cNvPr>
          <p:cNvGraphicFramePr>
            <a:graphicFrameLocks noGrp="1"/>
          </p:cNvGraphicFramePr>
          <p:nvPr>
            <p:ph idx="1"/>
            <p:extLst>
              <p:ext uri="{D42A27DB-BD31-4B8C-83A1-F6EECF244321}">
                <p14:modId xmlns:p14="http://schemas.microsoft.com/office/powerpoint/2010/main" val="3246738796"/>
              </p:ext>
            </p:extLst>
          </p:nvPr>
        </p:nvGraphicFramePr>
        <p:xfrm>
          <a:off x="1141411" y="1658144"/>
          <a:ext cx="9906000" cy="41819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515870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6270675-9512-4978-8583-36659256EE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387F1B-6F2D-4754-B0A0-FE43EDAE6FE9}"/>
              </a:ext>
            </a:extLst>
          </p:cNvPr>
          <p:cNvSpPr>
            <a:spLocks noGrp="1"/>
          </p:cNvSpPr>
          <p:nvPr>
            <p:ph type="title"/>
          </p:nvPr>
        </p:nvSpPr>
        <p:spPr>
          <a:xfrm>
            <a:off x="1141413" y="618518"/>
            <a:ext cx="9905998" cy="1478570"/>
          </a:xfrm>
        </p:spPr>
        <p:txBody>
          <a:bodyPr>
            <a:normAutofit/>
          </a:bodyPr>
          <a:lstStyle/>
          <a:p>
            <a:r>
              <a:rPr lang="en-GB" dirty="0"/>
              <a:t>Year 2 Weekly activities</a:t>
            </a:r>
          </a:p>
        </p:txBody>
      </p:sp>
      <p:graphicFrame>
        <p:nvGraphicFramePr>
          <p:cNvPr id="5" name="Content Placeholder 2">
            <a:extLst>
              <a:ext uri="{FF2B5EF4-FFF2-40B4-BE49-F238E27FC236}">
                <a16:creationId xmlns:a16="http://schemas.microsoft.com/office/drawing/2014/main" id="{ADC54F56-D3BF-412D-A3BF-0E7FE4E3223D}"/>
              </a:ext>
            </a:extLst>
          </p:cNvPr>
          <p:cNvGraphicFramePr>
            <a:graphicFrameLocks noGrp="1"/>
          </p:cNvGraphicFramePr>
          <p:nvPr>
            <p:ph idx="1"/>
            <p:extLst>
              <p:ext uri="{D42A27DB-BD31-4B8C-83A1-F6EECF244321}">
                <p14:modId xmlns:p14="http://schemas.microsoft.com/office/powerpoint/2010/main" val="123799775"/>
              </p:ext>
            </p:extLst>
          </p:nvPr>
        </p:nvGraphicFramePr>
        <p:xfrm>
          <a:off x="1141413" y="2249488"/>
          <a:ext cx="9906000" cy="35417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565736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4B9C16B-AC4A-44ED-9075-F76549B46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62A2FEB6-F419-4684-9ABC-9E32E012E8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0" y="-11384"/>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3" name="Rectangle 5">
              <a:extLst>
                <a:ext uri="{FF2B5EF4-FFF2-40B4-BE49-F238E27FC236}">
                  <a16:creationId xmlns:a16="http://schemas.microsoft.com/office/drawing/2014/main" id="{21E24A15-28D6-4CEB-9268-0BB0BEEAF38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miter lim="800000"/>
                  <a:headEnd/>
                  <a:tailEnd/>
                </a14:hiddenLine>
              </a:ext>
            </a:extLst>
          </p:spPr>
        </p:sp>
        <p:sp>
          <p:nvSpPr>
            <p:cNvPr id="14" name="Freeform 6">
              <a:extLst>
                <a:ext uri="{FF2B5EF4-FFF2-40B4-BE49-F238E27FC236}">
                  <a16:creationId xmlns:a16="http://schemas.microsoft.com/office/drawing/2014/main" id="{4345933F-9633-4510-90E1-08B0E2A19E7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5" name="Freeform 7">
              <a:extLst>
                <a:ext uri="{FF2B5EF4-FFF2-40B4-BE49-F238E27FC236}">
                  <a16:creationId xmlns:a16="http://schemas.microsoft.com/office/drawing/2014/main" id="{C68A48FB-1BE4-4053-A76F-5A5511BA0E0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6" name="Freeform 8">
              <a:extLst>
                <a:ext uri="{FF2B5EF4-FFF2-40B4-BE49-F238E27FC236}">
                  <a16:creationId xmlns:a16="http://schemas.microsoft.com/office/drawing/2014/main" id="{8149777B-6A9F-4C95-BF44-F964645071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7" name="Freeform 9">
              <a:extLst>
                <a:ext uri="{FF2B5EF4-FFF2-40B4-BE49-F238E27FC236}">
                  <a16:creationId xmlns:a16="http://schemas.microsoft.com/office/drawing/2014/main" id="{0654845E-622A-4AD3-8F3A-6E1DEAB5FC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8" name="Freeform 10">
              <a:extLst>
                <a:ext uri="{FF2B5EF4-FFF2-40B4-BE49-F238E27FC236}">
                  <a16:creationId xmlns:a16="http://schemas.microsoft.com/office/drawing/2014/main" id="{DF1C0739-3D08-4C83-857E-B0724A6E8C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9" name="Freeform 11">
              <a:extLst>
                <a:ext uri="{FF2B5EF4-FFF2-40B4-BE49-F238E27FC236}">
                  <a16:creationId xmlns:a16="http://schemas.microsoft.com/office/drawing/2014/main" id="{D235EAA0-7D5A-453A-9643-EE7A4954EA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20" name="Freeform 12">
              <a:extLst>
                <a:ext uri="{FF2B5EF4-FFF2-40B4-BE49-F238E27FC236}">
                  <a16:creationId xmlns:a16="http://schemas.microsoft.com/office/drawing/2014/main" id="{94C6FB7C-72DE-42DE-8F58-CCE9B8F5562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21" name="Freeform 13">
              <a:extLst>
                <a:ext uri="{FF2B5EF4-FFF2-40B4-BE49-F238E27FC236}">
                  <a16:creationId xmlns:a16="http://schemas.microsoft.com/office/drawing/2014/main" id="{FE31E0FE-EC8D-4EA7-BD9D-02F8C54FDB3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22" name="Freeform 14">
              <a:extLst>
                <a:ext uri="{FF2B5EF4-FFF2-40B4-BE49-F238E27FC236}">
                  <a16:creationId xmlns:a16="http://schemas.microsoft.com/office/drawing/2014/main" id="{69FE4B12-13E0-48F9-9E18-66406B8D3C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23" name="Freeform 15">
              <a:extLst>
                <a:ext uri="{FF2B5EF4-FFF2-40B4-BE49-F238E27FC236}">
                  <a16:creationId xmlns:a16="http://schemas.microsoft.com/office/drawing/2014/main" id="{87FAADC3-B321-43EE-B8F3-2842D84098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24" name="Line 16">
              <a:extLst>
                <a:ext uri="{FF2B5EF4-FFF2-40B4-BE49-F238E27FC236}">
                  <a16:creationId xmlns:a16="http://schemas.microsoft.com/office/drawing/2014/main" id="{90461464-1683-402F-A72B-8558CC67774C}"/>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25" name="Freeform 17">
              <a:extLst>
                <a:ext uri="{FF2B5EF4-FFF2-40B4-BE49-F238E27FC236}">
                  <a16:creationId xmlns:a16="http://schemas.microsoft.com/office/drawing/2014/main" id="{70F594E7-32D0-45B9-A3CF-636CF6FCBD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26" name="Freeform 18">
              <a:extLst>
                <a:ext uri="{FF2B5EF4-FFF2-40B4-BE49-F238E27FC236}">
                  <a16:creationId xmlns:a16="http://schemas.microsoft.com/office/drawing/2014/main" id="{8AEF60E1-26C2-4E3C-B839-347DDD23C3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27" name="Freeform 19">
              <a:extLst>
                <a:ext uri="{FF2B5EF4-FFF2-40B4-BE49-F238E27FC236}">
                  <a16:creationId xmlns:a16="http://schemas.microsoft.com/office/drawing/2014/main" id="{792FE54B-EE9D-4E57-B6BC-6A9196BE89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28" name="Freeform 20">
              <a:extLst>
                <a:ext uri="{FF2B5EF4-FFF2-40B4-BE49-F238E27FC236}">
                  <a16:creationId xmlns:a16="http://schemas.microsoft.com/office/drawing/2014/main" id="{72BE56DF-619D-463E-8F88-CABA09DA88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29" name="Rectangle 21">
              <a:extLst>
                <a:ext uri="{FF2B5EF4-FFF2-40B4-BE49-F238E27FC236}">
                  <a16:creationId xmlns:a16="http://schemas.microsoft.com/office/drawing/2014/main" id="{C7430457-1935-4BBF-A6A7-7C3125A02EF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miter lim="800000"/>
                  <a:headEnd/>
                  <a:tailEnd/>
                </a14:hiddenLine>
              </a:ext>
            </a:extLst>
          </p:spPr>
        </p:sp>
        <p:sp>
          <p:nvSpPr>
            <p:cNvPr id="30" name="Freeform 22">
              <a:extLst>
                <a:ext uri="{FF2B5EF4-FFF2-40B4-BE49-F238E27FC236}">
                  <a16:creationId xmlns:a16="http://schemas.microsoft.com/office/drawing/2014/main" id="{BB006150-E547-4E84-A2B1-59131F3D53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31" name="Freeform 23">
              <a:extLst>
                <a:ext uri="{FF2B5EF4-FFF2-40B4-BE49-F238E27FC236}">
                  <a16:creationId xmlns:a16="http://schemas.microsoft.com/office/drawing/2014/main" id="{5A8CD074-956B-41A4-870B-001554B69B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32" name="Freeform 24">
              <a:extLst>
                <a:ext uri="{FF2B5EF4-FFF2-40B4-BE49-F238E27FC236}">
                  <a16:creationId xmlns:a16="http://schemas.microsoft.com/office/drawing/2014/main" id="{070C253B-974E-459F-AD0B-7057224828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33" name="Freeform 25">
              <a:extLst>
                <a:ext uri="{FF2B5EF4-FFF2-40B4-BE49-F238E27FC236}">
                  <a16:creationId xmlns:a16="http://schemas.microsoft.com/office/drawing/2014/main" id="{BBC07B3D-A631-44EA-861A-7D80383A10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34" name="Freeform 26">
              <a:extLst>
                <a:ext uri="{FF2B5EF4-FFF2-40B4-BE49-F238E27FC236}">
                  <a16:creationId xmlns:a16="http://schemas.microsoft.com/office/drawing/2014/main" id="{32039DC6-B4CF-4A5A-8D17-3A568D125C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35" name="Freeform 27">
              <a:extLst>
                <a:ext uri="{FF2B5EF4-FFF2-40B4-BE49-F238E27FC236}">
                  <a16:creationId xmlns:a16="http://schemas.microsoft.com/office/drawing/2014/main" id="{99E0C81F-5D8D-4AF8-BDE5-4DF75868F7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36" name="Freeform 28">
              <a:extLst>
                <a:ext uri="{FF2B5EF4-FFF2-40B4-BE49-F238E27FC236}">
                  <a16:creationId xmlns:a16="http://schemas.microsoft.com/office/drawing/2014/main" id="{0D946680-855C-41EC-BBA2-61F6F776E54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37" name="Freeform 29">
              <a:extLst>
                <a:ext uri="{FF2B5EF4-FFF2-40B4-BE49-F238E27FC236}">
                  <a16:creationId xmlns:a16="http://schemas.microsoft.com/office/drawing/2014/main" id="{E6FAD9E8-6E13-45A0-A5D6-8BCAD27B40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38" name="Freeform 30">
              <a:extLst>
                <a:ext uri="{FF2B5EF4-FFF2-40B4-BE49-F238E27FC236}">
                  <a16:creationId xmlns:a16="http://schemas.microsoft.com/office/drawing/2014/main" id="{0CCBC8FA-0581-454F-9FD1-6B6102A1A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39" name="Freeform 31">
              <a:extLst>
                <a:ext uri="{FF2B5EF4-FFF2-40B4-BE49-F238E27FC236}">
                  <a16:creationId xmlns:a16="http://schemas.microsoft.com/office/drawing/2014/main" id="{5D6C328F-65A5-41E8-86E9-E4E638CC3B4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grpSp>
      <p:pic>
        <p:nvPicPr>
          <p:cNvPr id="41" name="Picture 2">
            <a:extLst>
              <a:ext uri="{FF2B5EF4-FFF2-40B4-BE49-F238E27FC236}">
                <a16:creationId xmlns:a16="http://schemas.microsoft.com/office/drawing/2014/main" id="{3E94A106-9341-485C-9057-9D62B2BD083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a:stretch>
            <a:fillRect/>
          </a:stretch>
        </p:blipFill>
        <p:spPr bwMode="auto">
          <a:xfrm>
            <a:off x="1190" y="-2"/>
            <a:ext cx="4061525" cy="6858001"/>
          </a:xfrm>
          <a:prstGeom prst="rect">
            <a:avLst/>
          </a:prstGeom>
          <a:extLst>
            <a:ext uri="{909E8E84-426E-40dd-AFC4-6F175D3DCCD1}">
              <a14:hiddenFill xmlns="" xmlns:a16="http://schemas.microsoft.com/office/drawing/2014/main" xmlns:p14="http://schemas.microsoft.com/office/powerpoint/2010/main" xmlns:dgm="http://schemas.openxmlformats.org/drawingml/2006/diagram" xmlns:a14="http://schemas.microsoft.com/office/drawing/2010/main">
                <a:solidFill>
                  <a:srgbClr val="FFFFFF"/>
                </a:solidFill>
              </a14:hiddenFill>
            </a:ext>
          </a:extLst>
        </p:spPr>
      </p:pic>
      <p:sp>
        <p:nvSpPr>
          <p:cNvPr id="43" name="Rectangle 42">
            <a:extLst>
              <a:ext uri="{FF2B5EF4-FFF2-40B4-BE49-F238E27FC236}">
                <a16:creationId xmlns:a16="http://schemas.microsoft.com/office/drawing/2014/main" id="{B53044DC-4918-43DA-B49D-91673C6C94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853"/>
            <a:ext cx="4055621" cy="6858000"/>
          </a:xfrm>
          <a:prstGeom prst="rect">
            <a:avLst/>
          </a:prstGeom>
          <a:ln>
            <a:noFill/>
          </a:ln>
          <a:effectLst>
            <a:outerShdw blurRad="76200" dist="38100" algn="l" rotWithShape="0">
              <a:prstClr val="black">
                <a:alpha val="37000"/>
              </a:prstClr>
            </a:outerShdw>
          </a:effectLst>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grpSp>
        <p:nvGrpSpPr>
          <p:cNvPr id="45" name="Group 44">
            <a:extLst>
              <a:ext uri="{FF2B5EF4-FFF2-40B4-BE49-F238E27FC236}">
                <a16:creationId xmlns:a16="http://schemas.microsoft.com/office/drawing/2014/main" id="{1DCE6B36-1420-43AB-86CF-4E653A517B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90" y="-9998"/>
            <a:ext cx="1220788" cy="6858001"/>
            <a:chOff x="-14288" y="0"/>
            <a:chExt cx="1220788" cy="6858001"/>
          </a:xfrm>
          <a:gradFill flip="none" rotWithShape="1">
            <a:gsLst>
              <a:gs pos="0">
                <a:schemeClr val="bg2"/>
              </a:gs>
              <a:gs pos="100000">
                <a:schemeClr val="tx2">
                  <a:lumMod val="60000"/>
                  <a:lumOff val="40000"/>
                </a:schemeClr>
              </a:gs>
            </a:gsLst>
            <a:lin ang="5400000" scaled="0"/>
            <a:tileRect/>
          </a:gradFill>
        </p:grpSpPr>
        <p:sp>
          <p:nvSpPr>
            <p:cNvPr id="46" name="Rectangle 5">
              <a:extLst>
                <a:ext uri="{FF2B5EF4-FFF2-40B4-BE49-F238E27FC236}">
                  <a16:creationId xmlns:a16="http://schemas.microsoft.com/office/drawing/2014/main" id="{72626E0B-9628-468E-A713-011C02F60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miter lim="800000"/>
                  <a:headEnd/>
                  <a:tailEnd/>
                </a14:hiddenLine>
              </a:ext>
            </a:extLst>
          </p:spPr>
        </p:sp>
        <p:sp>
          <p:nvSpPr>
            <p:cNvPr id="47" name="Freeform 6">
              <a:extLst>
                <a:ext uri="{FF2B5EF4-FFF2-40B4-BE49-F238E27FC236}">
                  <a16:creationId xmlns:a16="http://schemas.microsoft.com/office/drawing/2014/main" id="{93F7977A-BD91-4B0D-9A8D-372DB67AD8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48" name="Freeform 7">
              <a:extLst>
                <a:ext uri="{FF2B5EF4-FFF2-40B4-BE49-F238E27FC236}">
                  <a16:creationId xmlns:a16="http://schemas.microsoft.com/office/drawing/2014/main" id="{9FEE6A56-01A1-404D-864E-1C2587C9AFB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49" name="Freeform 8">
              <a:extLst>
                <a:ext uri="{FF2B5EF4-FFF2-40B4-BE49-F238E27FC236}">
                  <a16:creationId xmlns:a16="http://schemas.microsoft.com/office/drawing/2014/main" id="{E74DBBF2-EF6F-4E3E-B183-F8EEE76094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50" name="Freeform 9">
              <a:extLst>
                <a:ext uri="{FF2B5EF4-FFF2-40B4-BE49-F238E27FC236}">
                  <a16:creationId xmlns:a16="http://schemas.microsoft.com/office/drawing/2014/main" id="{ABCF0F27-B056-474C-A0FB-1DB747A92FB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51" name="Freeform 10">
              <a:extLst>
                <a:ext uri="{FF2B5EF4-FFF2-40B4-BE49-F238E27FC236}">
                  <a16:creationId xmlns:a16="http://schemas.microsoft.com/office/drawing/2014/main" id="{0A0A5B7B-BA2A-45CC-AABE-9D5B08A5DB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52" name="Freeform 11">
              <a:extLst>
                <a:ext uri="{FF2B5EF4-FFF2-40B4-BE49-F238E27FC236}">
                  <a16:creationId xmlns:a16="http://schemas.microsoft.com/office/drawing/2014/main" id="{3C9A5D2B-1787-4954-9108-B9D497A87C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53" name="Freeform 12">
              <a:extLst>
                <a:ext uri="{FF2B5EF4-FFF2-40B4-BE49-F238E27FC236}">
                  <a16:creationId xmlns:a16="http://schemas.microsoft.com/office/drawing/2014/main" id="{818C4F8B-7556-49A7-83C6-C8F631F6A9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54" name="Freeform 13">
              <a:extLst>
                <a:ext uri="{FF2B5EF4-FFF2-40B4-BE49-F238E27FC236}">
                  <a16:creationId xmlns:a16="http://schemas.microsoft.com/office/drawing/2014/main" id="{22BED614-D078-47EA-9C72-190217FDD5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55" name="Freeform 14">
              <a:extLst>
                <a:ext uri="{FF2B5EF4-FFF2-40B4-BE49-F238E27FC236}">
                  <a16:creationId xmlns:a16="http://schemas.microsoft.com/office/drawing/2014/main" id="{73DE0BF2-86D7-4038-AC4B-AF0F116A58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56" name="Freeform 15">
              <a:extLst>
                <a:ext uri="{FF2B5EF4-FFF2-40B4-BE49-F238E27FC236}">
                  <a16:creationId xmlns:a16="http://schemas.microsoft.com/office/drawing/2014/main" id="{11D8BB55-D027-420C-9EF9-49B3BA79DC7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57" name="Line 16">
              <a:extLst>
                <a:ext uri="{FF2B5EF4-FFF2-40B4-BE49-F238E27FC236}">
                  <a16:creationId xmlns:a16="http://schemas.microsoft.com/office/drawing/2014/main" id="{3FAEF5CE-07ED-46A7-9777-D86C70719583}"/>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58" name="Freeform 17">
              <a:extLst>
                <a:ext uri="{FF2B5EF4-FFF2-40B4-BE49-F238E27FC236}">
                  <a16:creationId xmlns:a16="http://schemas.microsoft.com/office/drawing/2014/main" id="{29CAFB1A-357C-4313-B734-1CD4E4F9D2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59" name="Freeform 18">
              <a:extLst>
                <a:ext uri="{FF2B5EF4-FFF2-40B4-BE49-F238E27FC236}">
                  <a16:creationId xmlns:a16="http://schemas.microsoft.com/office/drawing/2014/main" id="{653161D3-8634-4BB7-A2BC-028C4EAA15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60" name="Freeform 19">
              <a:extLst>
                <a:ext uri="{FF2B5EF4-FFF2-40B4-BE49-F238E27FC236}">
                  <a16:creationId xmlns:a16="http://schemas.microsoft.com/office/drawing/2014/main" id="{9537546A-6FF1-408B-AFE2-BBF7D3482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61" name="Freeform 20">
              <a:extLst>
                <a:ext uri="{FF2B5EF4-FFF2-40B4-BE49-F238E27FC236}">
                  <a16:creationId xmlns:a16="http://schemas.microsoft.com/office/drawing/2014/main" id="{F73EE662-79B7-404B-B1B8-0E096BE4CD6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62" name="Rectangle 21">
              <a:extLst>
                <a:ext uri="{FF2B5EF4-FFF2-40B4-BE49-F238E27FC236}">
                  <a16:creationId xmlns:a16="http://schemas.microsoft.com/office/drawing/2014/main" id="{B6DDB906-1F52-4D64-8493-4816EDDD34C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miter lim="800000"/>
                  <a:headEnd/>
                  <a:tailEnd/>
                </a14:hiddenLine>
              </a:ext>
            </a:extLst>
          </p:spPr>
        </p:sp>
        <p:sp>
          <p:nvSpPr>
            <p:cNvPr id="63" name="Freeform 22">
              <a:extLst>
                <a:ext uri="{FF2B5EF4-FFF2-40B4-BE49-F238E27FC236}">
                  <a16:creationId xmlns:a16="http://schemas.microsoft.com/office/drawing/2014/main" id="{4FA472A5-ABEA-4961-897B-7EB96AF09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64" name="Freeform 23">
              <a:extLst>
                <a:ext uri="{FF2B5EF4-FFF2-40B4-BE49-F238E27FC236}">
                  <a16:creationId xmlns:a16="http://schemas.microsoft.com/office/drawing/2014/main" id="{54226E99-C38F-4456-A1F8-8897483FD9A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65" name="Freeform 24">
              <a:extLst>
                <a:ext uri="{FF2B5EF4-FFF2-40B4-BE49-F238E27FC236}">
                  <a16:creationId xmlns:a16="http://schemas.microsoft.com/office/drawing/2014/main" id="{0A4A0196-A383-4629-B9A5-9C87E846C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66" name="Freeform 25">
              <a:extLst>
                <a:ext uri="{FF2B5EF4-FFF2-40B4-BE49-F238E27FC236}">
                  <a16:creationId xmlns:a16="http://schemas.microsoft.com/office/drawing/2014/main" id="{BA5E608D-2E7B-4662-A9A0-18D4E0F0DC6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67" name="Freeform 26">
              <a:extLst>
                <a:ext uri="{FF2B5EF4-FFF2-40B4-BE49-F238E27FC236}">
                  <a16:creationId xmlns:a16="http://schemas.microsoft.com/office/drawing/2014/main" id="{5E211F37-790F-4BD7-B055-022AE0C2E6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68" name="Freeform 27">
              <a:extLst>
                <a:ext uri="{FF2B5EF4-FFF2-40B4-BE49-F238E27FC236}">
                  <a16:creationId xmlns:a16="http://schemas.microsoft.com/office/drawing/2014/main" id="{96F375D0-232A-490A-9499-CB5FBA3FD9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69" name="Freeform 28">
              <a:extLst>
                <a:ext uri="{FF2B5EF4-FFF2-40B4-BE49-F238E27FC236}">
                  <a16:creationId xmlns:a16="http://schemas.microsoft.com/office/drawing/2014/main" id="{6B33B423-FD0F-4780-A0D6-32FC040B37C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70" name="Freeform 29">
              <a:extLst>
                <a:ext uri="{FF2B5EF4-FFF2-40B4-BE49-F238E27FC236}">
                  <a16:creationId xmlns:a16="http://schemas.microsoft.com/office/drawing/2014/main" id="{B6BD1710-838F-4CDD-A000-C6C710A6A0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71" name="Freeform 30">
              <a:extLst>
                <a:ext uri="{FF2B5EF4-FFF2-40B4-BE49-F238E27FC236}">
                  <a16:creationId xmlns:a16="http://schemas.microsoft.com/office/drawing/2014/main" id="{0BB93533-1C95-4B0A-B0E2-168602B08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72" name="Freeform 31">
              <a:extLst>
                <a:ext uri="{FF2B5EF4-FFF2-40B4-BE49-F238E27FC236}">
                  <a16:creationId xmlns:a16="http://schemas.microsoft.com/office/drawing/2014/main" id="{CB0B113D-1987-4D89-A475-511E092FE1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grpSp>
      <p:pic>
        <p:nvPicPr>
          <p:cNvPr id="74" name="Picture 2">
            <a:extLst>
              <a:ext uri="{FF2B5EF4-FFF2-40B4-BE49-F238E27FC236}">
                <a16:creationId xmlns:a16="http://schemas.microsoft.com/office/drawing/2014/main" id="{9BE36DBF-0333-4D36-A5BF-81FDA2406FE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1190" y="-13238"/>
            <a:ext cx="4062718" cy="6858001"/>
          </a:xfrm>
          <a:prstGeom prst="rect">
            <a:avLst/>
          </a:prstGeom>
          <a:noFill/>
          <a:extLst>
            <a:ext uri="{909E8E84-426E-40dd-AFC4-6F175D3DCCD1}">
              <a14:hiddenFill xmlns="" xmlns:a16="http://schemas.microsoft.com/office/drawing/2014/main" xmlns:p14="http://schemas.microsoft.com/office/powerpoint/2010/main" xmlns:dgm="http://schemas.openxmlformats.org/drawingml/2006/diagram"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956949D-D810-42CC-8376-A8CED1E80461}"/>
              </a:ext>
            </a:extLst>
          </p:cNvPr>
          <p:cNvSpPr>
            <a:spLocks noGrp="1"/>
          </p:cNvSpPr>
          <p:nvPr>
            <p:ph type="title"/>
          </p:nvPr>
        </p:nvSpPr>
        <p:spPr>
          <a:xfrm>
            <a:off x="853330" y="1134681"/>
            <a:ext cx="2743310" cy="4255025"/>
          </a:xfrm>
        </p:spPr>
        <p:txBody>
          <a:bodyPr>
            <a:normAutofit/>
          </a:bodyPr>
          <a:lstStyle/>
          <a:p>
            <a:r>
              <a:rPr lang="en-GB">
                <a:solidFill>
                  <a:srgbClr val="FFFFFF"/>
                </a:solidFill>
              </a:rPr>
              <a:t>Homework</a:t>
            </a:r>
          </a:p>
        </p:txBody>
      </p:sp>
      <p:graphicFrame>
        <p:nvGraphicFramePr>
          <p:cNvPr id="5" name="Content Placeholder 2">
            <a:extLst>
              <a:ext uri="{FF2B5EF4-FFF2-40B4-BE49-F238E27FC236}">
                <a16:creationId xmlns:a16="http://schemas.microsoft.com/office/drawing/2014/main" id="{7271BCF2-BD52-4841-9D62-7A55354FAAE6}"/>
              </a:ext>
            </a:extLst>
          </p:cNvPr>
          <p:cNvGraphicFramePr>
            <a:graphicFrameLocks noGrp="1"/>
          </p:cNvGraphicFramePr>
          <p:nvPr>
            <p:ph idx="1"/>
            <p:extLst>
              <p:ext uri="{D42A27DB-BD31-4B8C-83A1-F6EECF244321}">
                <p14:modId xmlns:p14="http://schemas.microsoft.com/office/powerpoint/2010/main" val="610432944"/>
              </p:ext>
            </p:extLst>
          </p:nvPr>
        </p:nvGraphicFramePr>
        <p:xfrm>
          <a:off x="4662189" y="1134682"/>
          <a:ext cx="6692748" cy="42550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94748260"/>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C2E4E997-8672-4FFD-B8EC-9932A8E471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pic>
        <p:nvPicPr>
          <p:cNvPr id="14" name="Picture 2">
            <a:extLst>
              <a:ext uri="{FF2B5EF4-FFF2-40B4-BE49-F238E27FC236}">
                <a16:creationId xmlns:a16="http://schemas.microsoft.com/office/drawing/2014/main" id="{FE6BA9E6-1D9E-4D30-B528-D49FA1342E4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a16="http://schemas.microsoft.com/office/drawing/2014/main" id="{3B589A14-D63D-2187-F8BE-B9121F7CB8CE}"/>
              </a:ext>
            </a:extLst>
          </p:cNvPr>
          <p:cNvSpPr>
            <a:spLocks noGrp="1"/>
          </p:cNvSpPr>
          <p:nvPr>
            <p:ph type="title"/>
          </p:nvPr>
        </p:nvSpPr>
        <p:spPr>
          <a:xfrm>
            <a:off x="1141413" y="618518"/>
            <a:ext cx="4459286" cy="1478570"/>
          </a:xfrm>
        </p:spPr>
        <p:txBody>
          <a:bodyPr>
            <a:normAutofit/>
          </a:bodyPr>
          <a:lstStyle/>
          <a:p>
            <a:r>
              <a:rPr lang="en-GB" sz="3200"/>
              <a:t>Number Facts</a:t>
            </a:r>
          </a:p>
        </p:txBody>
      </p:sp>
      <p:sp>
        <p:nvSpPr>
          <p:cNvPr id="9" name="Content Placeholder 8">
            <a:extLst>
              <a:ext uri="{FF2B5EF4-FFF2-40B4-BE49-F238E27FC236}">
                <a16:creationId xmlns:a16="http://schemas.microsoft.com/office/drawing/2014/main" id="{4B3DAEAA-5881-CD6E-C5A1-5622C0412BFE}"/>
              </a:ext>
            </a:extLst>
          </p:cNvPr>
          <p:cNvSpPr>
            <a:spLocks noGrp="1"/>
          </p:cNvSpPr>
          <p:nvPr>
            <p:ph idx="1"/>
          </p:nvPr>
        </p:nvSpPr>
        <p:spPr>
          <a:xfrm>
            <a:off x="1141412" y="2249487"/>
            <a:ext cx="4459287" cy="3965046"/>
          </a:xfrm>
        </p:spPr>
        <p:txBody>
          <a:bodyPr>
            <a:normAutofit/>
          </a:bodyPr>
          <a:lstStyle/>
          <a:p>
            <a:r>
              <a:rPr lang="en-US" sz="2000" dirty="0"/>
              <a:t>These are to be learnt by heart</a:t>
            </a:r>
          </a:p>
          <a:p>
            <a:r>
              <a:rPr lang="en-US" sz="2000"/>
              <a:t>Rapid recall</a:t>
            </a:r>
          </a:p>
          <a:p>
            <a:endParaRPr lang="en-US" sz="2000"/>
          </a:p>
        </p:txBody>
      </p:sp>
      <p:pic>
        <p:nvPicPr>
          <p:cNvPr id="5" name="Content Placeholder 4">
            <a:extLst>
              <a:ext uri="{FF2B5EF4-FFF2-40B4-BE49-F238E27FC236}">
                <a16:creationId xmlns:a16="http://schemas.microsoft.com/office/drawing/2014/main" id="{7AA3573D-B965-7650-8FF5-F1EC32E8CD8E}"/>
              </a:ext>
            </a:extLst>
          </p:cNvPr>
          <p:cNvPicPr>
            <a:picLocks noChangeAspect="1"/>
          </p:cNvPicPr>
          <p:nvPr/>
        </p:nvPicPr>
        <p:blipFill>
          <a:blip r:embed="rId4"/>
          <a:stretch>
            <a:fillRect/>
          </a:stretch>
        </p:blipFill>
        <p:spPr>
          <a:xfrm>
            <a:off x="6851544" y="618518"/>
            <a:ext cx="3945190" cy="5596015"/>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grpSp>
        <p:nvGrpSpPr>
          <p:cNvPr id="16" name="Group 15">
            <a:extLst>
              <a:ext uri="{FF2B5EF4-FFF2-40B4-BE49-F238E27FC236}">
                <a16:creationId xmlns:a16="http://schemas.microsoft.com/office/drawing/2014/main" id="{453E4DEE-E996-40F8-8635-0FF43D7348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7" name="Rectangle 5">
              <a:extLst>
                <a:ext uri="{FF2B5EF4-FFF2-40B4-BE49-F238E27FC236}">
                  <a16:creationId xmlns:a16="http://schemas.microsoft.com/office/drawing/2014/main" id="{08BD1D3E-43CE-49EB-A424-0738950C6424}"/>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18" name="Freeform 6">
              <a:extLst>
                <a:ext uri="{FF2B5EF4-FFF2-40B4-BE49-F238E27FC236}">
                  <a16:creationId xmlns:a16="http://schemas.microsoft.com/office/drawing/2014/main" id="{E9182037-E3FA-489A-95D5-29E4248420D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9" name="Freeform 7">
              <a:extLst>
                <a:ext uri="{FF2B5EF4-FFF2-40B4-BE49-F238E27FC236}">
                  <a16:creationId xmlns:a16="http://schemas.microsoft.com/office/drawing/2014/main" id="{E8864E76-AD7F-4BEE-B3F6-A78FA42AEFA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0" name="Freeform 8">
              <a:extLst>
                <a:ext uri="{FF2B5EF4-FFF2-40B4-BE49-F238E27FC236}">
                  <a16:creationId xmlns:a16="http://schemas.microsoft.com/office/drawing/2014/main" id="{8AD071B3-046D-4479-91FE-01E9AD7C8A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1" name="Freeform 9">
              <a:extLst>
                <a:ext uri="{FF2B5EF4-FFF2-40B4-BE49-F238E27FC236}">
                  <a16:creationId xmlns:a16="http://schemas.microsoft.com/office/drawing/2014/main" id="{91D776F5-E902-4A4D-A75D-A46E063C9F3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2" name="Freeform 10">
              <a:extLst>
                <a:ext uri="{FF2B5EF4-FFF2-40B4-BE49-F238E27FC236}">
                  <a16:creationId xmlns:a16="http://schemas.microsoft.com/office/drawing/2014/main" id="{EBED8F24-A998-4952-AB68-E2074F0746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3" name="Freeform 11">
              <a:extLst>
                <a:ext uri="{FF2B5EF4-FFF2-40B4-BE49-F238E27FC236}">
                  <a16:creationId xmlns:a16="http://schemas.microsoft.com/office/drawing/2014/main" id="{74D7A646-8CDC-49B3-9C44-3EF38DB426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4" name="Freeform 12">
              <a:extLst>
                <a:ext uri="{FF2B5EF4-FFF2-40B4-BE49-F238E27FC236}">
                  <a16:creationId xmlns:a16="http://schemas.microsoft.com/office/drawing/2014/main" id="{D4E99D14-E4F4-419B-9AAF-8D1CEAB28A2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5" name="Freeform 13">
              <a:extLst>
                <a:ext uri="{FF2B5EF4-FFF2-40B4-BE49-F238E27FC236}">
                  <a16:creationId xmlns:a16="http://schemas.microsoft.com/office/drawing/2014/main" id="{377E106C-5445-4A52-9F7E-DA173874429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6" name="Freeform 14">
              <a:extLst>
                <a:ext uri="{FF2B5EF4-FFF2-40B4-BE49-F238E27FC236}">
                  <a16:creationId xmlns:a16="http://schemas.microsoft.com/office/drawing/2014/main" id="{752BFE96-D378-4BAE-A64B-F851A34C4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7" name="Freeform 15">
              <a:extLst>
                <a:ext uri="{FF2B5EF4-FFF2-40B4-BE49-F238E27FC236}">
                  <a16:creationId xmlns:a16="http://schemas.microsoft.com/office/drawing/2014/main" id="{B88FFB19-5A5E-4078-B467-9D4ABD21BD9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8" name="Line 16">
              <a:extLst>
                <a:ext uri="{FF2B5EF4-FFF2-40B4-BE49-F238E27FC236}">
                  <a16:creationId xmlns:a16="http://schemas.microsoft.com/office/drawing/2014/main" id="{11042975-3D19-4728-BCDA-D3F5CD633EDB}"/>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29" name="Freeform 17">
              <a:extLst>
                <a:ext uri="{FF2B5EF4-FFF2-40B4-BE49-F238E27FC236}">
                  <a16:creationId xmlns:a16="http://schemas.microsoft.com/office/drawing/2014/main" id="{A28972BD-D2E1-4DCA-A907-2E3B6F6066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0" name="Freeform 18">
              <a:extLst>
                <a:ext uri="{FF2B5EF4-FFF2-40B4-BE49-F238E27FC236}">
                  <a16:creationId xmlns:a16="http://schemas.microsoft.com/office/drawing/2014/main" id="{1C806824-5C2D-4747-B038-69EE4074B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1" name="Freeform 19">
              <a:extLst>
                <a:ext uri="{FF2B5EF4-FFF2-40B4-BE49-F238E27FC236}">
                  <a16:creationId xmlns:a16="http://schemas.microsoft.com/office/drawing/2014/main" id="{3B33F710-16D7-4F48-BFCA-66C9CA2352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2" name="Freeform 20">
              <a:extLst>
                <a:ext uri="{FF2B5EF4-FFF2-40B4-BE49-F238E27FC236}">
                  <a16:creationId xmlns:a16="http://schemas.microsoft.com/office/drawing/2014/main" id="{6C8C8ED4-90FA-4E97-AAF0-D5D51E6A935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3" name="Rectangle 21">
              <a:extLst>
                <a:ext uri="{FF2B5EF4-FFF2-40B4-BE49-F238E27FC236}">
                  <a16:creationId xmlns:a16="http://schemas.microsoft.com/office/drawing/2014/main" id="{6C5EB9C1-B25F-4172-8A96-5950ECC828F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34" name="Freeform 22">
              <a:extLst>
                <a:ext uri="{FF2B5EF4-FFF2-40B4-BE49-F238E27FC236}">
                  <a16:creationId xmlns:a16="http://schemas.microsoft.com/office/drawing/2014/main" id="{097E6E8A-9373-4655-882B-21715CCE97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5" name="Freeform 23">
              <a:extLst>
                <a:ext uri="{FF2B5EF4-FFF2-40B4-BE49-F238E27FC236}">
                  <a16:creationId xmlns:a16="http://schemas.microsoft.com/office/drawing/2014/main" id="{EB8CC766-1206-4372-ACAF-8230AF4D542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6" name="Freeform 24">
              <a:extLst>
                <a:ext uri="{FF2B5EF4-FFF2-40B4-BE49-F238E27FC236}">
                  <a16:creationId xmlns:a16="http://schemas.microsoft.com/office/drawing/2014/main" id="{1C8E2511-2489-47B2-9C19-C410910DD9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7" name="Freeform 25">
              <a:extLst>
                <a:ext uri="{FF2B5EF4-FFF2-40B4-BE49-F238E27FC236}">
                  <a16:creationId xmlns:a16="http://schemas.microsoft.com/office/drawing/2014/main" id="{D7820196-0A47-47EF-832C-A688E8977D6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8" name="Freeform 26">
              <a:extLst>
                <a:ext uri="{FF2B5EF4-FFF2-40B4-BE49-F238E27FC236}">
                  <a16:creationId xmlns:a16="http://schemas.microsoft.com/office/drawing/2014/main" id="{4982E0BF-34AE-48A3-AD6B-E0F3CD05DB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9" name="Freeform 27">
              <a:extLst>
                <a:ext uri="{FF2B5EF4-FFF2-40B4-BE49-F238E27FC236}">
                  <a16:creationId xmlns:a16="http://schemas.microsoft.com/office/drawing/2014/main" id="{CD34643B-9DF2-4310-8868-48252C3393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0" name="Freeform 28">
              <a:extLst>
                <a:ext uri="{FF2B5EF4-FFF2-40B4-BE49-F238E27FC236}">
                  <a16:creationId xmlns:a16="http://schemas.microsoft.com/office/drawing/2014/main" id="{4E020C4E-AF64-44A8-B830-779541D8D54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1" name="Freeform 29">
              <a:extLst>
                <a:ext uri="{FF2B5EF4-FFF2-40B4-BE49-F238E27FC236}">
                  <a16:creationId xmlns:a16="http://schemas.microsoft.com/office/drawing/2014/main" id="{D97BC3D3-B1B3-4825-9169-BBEF1DBCF05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2" name="Freeform 30">
              <a:extLst>
                <a:ext uri="{FF2B5EF4-FFF2-40B4-BE49-F238E27FC236}">
                  <a16:creationId xmlns:a16="http://schemas.microsoft.com/office/drawing/2014/main" id="{A750DC4F-1DAF-470E-98C6-6C68DEB933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3" name="Freeform 31">
              <a:extLst>
                <a:ext uri="{FF2B5EF4-FFF2-40B4-BE49-F238E27FC236}">
                  <a16:creationId xmlns:a16="http://schemas.microsoft.com/office/drawing/2014/main" id="{2F99594A-5BBD-4E10-A818-8BE52B7D95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grpSp>
    </p:spTree>
    <p:extLst>
      <p:ext uri="{BB962C8B-B14F-4D97-AF65-F5344CB8AC3E}">
        <p14:creationId xmlns:p14="http://schemas.microsoft.com/office/powerpoint/2010/main" val="7633570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CC4BF3-D11B-4731-9209-356F6B9C340C}"/>
              </a:ext>
            </a:extLst>
          </p:cNvPr>
          <p:cNvSpPr>
            <a:spLocks noGrp="1"/>
          </p:cNvSpPr>
          <p:nvPr>
            <p:ph type="title"/>
          </p:nvPr>
        </p:nvSpPr>
        <p:spPr>
          <a:xfrm>
            <a:off x="1221215" y="1232452"/>
            <a:ext cx="4351025" cy="2928731"/>
          </a:xfrm>
        </p:spPr>
        <p:txBody>
          <a:bodyPr>
            <a:normAutofit/>
          </a:bodyPr>
          <a:lstStyle/>
          <a:p>
            <a:br>
              <a:rPr lang="en-GB"/>
            </a:br>
            <a:br>
              <a:rPr lang="en-GB" sz="1800"/>
            </a:br>
            <a:br>
              <a:rPr lang="en-GB"/>
            </a:br>
            <a:endParaRPr lang="en-GB" dirty="0"/>
          </a:p>
        </p:txBody>
      </p:sp>
      <p:sp>
        <p:nvSpPr>
          <p:cNvPr id="4" name="Title 1">
            <a:extLst>
              <a:ext uri="{FF2B5EF4-FFF2-40B4-BE49-F238E27FC236}">
                <a16:creationId xmlns:a16="http://schemas.microsoft.com/office/drawing/2014/main" id="{9506555C-252D-4FB6-B0C8-968A87D709F1}"/>
              </a:ext>
            </a:extLst>
          </p:cNvPr>
          <p:cNvSpPr txBox="1">
            <a:spLocks/>
          </p:cNvSpPr>
          <p:nvPr/>
        </p:nvSpPr>
        <p:spPr bwMode="gray">
          <a:xfrm>
            <a:off x="6873267" y="92765"/>
            <a:ext cx="4351025" cy="4192843"/>
          </a:xfrm>
          <a:prstGeom prst="rect">
            <a:avLst/>
          </a:prstGeom>
        </p:spPr>
        <p:txBody>
          <a:bodyPr vert="horz" lIns="91440" tIns="45720" rIns="91440" bIns="45720" rtlCol="0" anchor="ctr">
            <a:noAutofit/>
          </a:bodyPr>
          <a:lstStyle>
            <a:lvl1pPr algn="l" defTabSz="457200" rtl="0" eaLnBrk="1" latinLnBrk="0" hangingPunct="1">
              <a:spcBef>
                <a:spcPct val="0"/>
              </a:spcBef>
              <a:buNone/>
              <a:defRPr sz="4000" b="0" i="0" kern="1200" cap="none">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sz="1800" dirty="0">
              <a:solidFill>
                <a:schemeClr val="tx1"/>
              </a:solidFill>
            </a:endParaRPr>
          </a:p>
        </p:txBody>
      </p:sp>
      <p:pic>
        <p:nvPicPr>
          <p:cNvPr id="6" name="Picture 5">
            <a:extLst>
              <a:ext uri="{FF2B5EF4-FFF2-40B4-BE49-F238E27FC236}">
                <a16:creationId xmlns:a16="http://schemas.microsoft.com/office/drawing/2014/main" id="{1DBB7869-A7CA-CAB2-2529-E32CB0D55B4B}"/>
              </a:ext>
            </a:extLst>
          </p:cNvPr>
          <p:cNvPicPr>
            <a:picLocks noChangeAspect="1"/>
          </p:cNvPicPr>
          <p:nvPr/>
        </p:nvPicPr>
        <p:blipFill>
          <a:blip r:embed="rId2"/>
          <a:stretch>
            <a:fillRect/>
          </a:stretch>
        </p:blipFill>
        <p:spPr>
          <a:xfrm>
            <a:off x="1428750" y="214312"/>
            <a:ext cx="9334500" cy="6429375"/>
          </a:xfrm>
          <a:prstGeom prst="rect">
            <a:avLst/>
          </a:prstGeom>
        </p:spPr>
      </p:pic>
    </p:spTree>
    <p:extLst>
      <p:ext uri="{BB962C8B-B14F-4D97-AF65-F5344CB8AC3E}">
        <p14:creationId xmlns:p14="http://schemas.microsoft.com/office/powerpoint/2010/main" val="11967853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2B1366-D5C5-EFF1-2C78-DC3B9F5355B6}"/>
              </a:ext>
            </a:extLst>
          </p:cNvPr>
          <p:cNvSpPr>
            <a:spLocks noGrp="1"/>
          </p:cNvSpPr>
          <p:nvPr>
            <p:ph type="title"/>
          </p:nvPr>
        </p:nvSpPr>
        <p:spPr>
          <a:xfrm>
            <a:off x="1270807" y="114450"/>
            <a:ext cx="9906000" cy="944412"/>
          </a:xfrm>
        </p:spPr>
        <p:txBody>
          <a:bodyPr/>
          <a:lstStyle/>
          <a:p>
            <a:r>
              <a:rPr lang="en-GB" dirty="0"/>
              <a:t>SATs</a:t>
            </a:r>
          </a:p>
        </p:txBody>
      </p:sp>
      <p:sp>
        <p:nvSpPr>
          <p:cNvPr id="4" name="TextBox 3">
            <a:extLst>
              <a:ext uri="{FF2B5EF4-FFF2-40B4-BE49-F238E27FC236}">
                <a16:creationId xmlns:a16="http://schemas.microsoft.com/office/drawing/2014/main" id="{5D539959-8118-B371-1AC6-692B30CC6F7D}"/>
              </a:ext>
            </a:extLst>
          </p:cNvPr>
          <p:cNvSpPr txBox="1"/>
          <p:nvPr/>
        </p:nvSpPr>
        <p:spPr>
          <a:xfrm>
            <a:off x="1199072" y="1345721"/>
            <a:ext cx="9906000" cy="5170646"/>
          </a:xfrm>
          <a:prstGeom prst="rect">
            <a:avLst/>
          </a:prstGeom>
          <a:noFill/>
        </p:spPr>
        <p:txBody>
          <a:bodyPr wrap="square" rtlCol="0">
            <a:spAutoFit/>
          </a:bodyPr>
          <a:lstStyle/>
          <a:p>
            <a:pPr marL="274320" indent="-274320" eaLnBrk="1" fontAlgn="auto" hangingPunct="1">
              <a:spcAft>
                <a:spcPts val="0"/>
              </a:spcAft>
              <a:buClr>
                <a:schemeClr val="accent3"/>
              </a:buClr>
              <a:buFont typeface="Wingdings 2"/>
              <a:buChar char=""/>
              <a:defRPr/>
            </a:pPr>
            <a:r>
              <a:rPr lang="en-GB" altLang="en-US" sz="2400" dirty="0">
                <a:latin typeface="Sassoon Primary Std" panose="020B0503020103030203" pitchFamily="34" charset="0"/>
              </a:rPr>
              <a:t>SATs stands for </a:t>
            </a:r>
            <a:r>
              <a:rPr lang="en-GB" altLang="en-US" sz="2400" dirty="0">
                <a:solidFill>
                  <a:srgbClr val="33CC33"/>
                </a:solidFill>
                <a:latin typeface="Sassoon Primary Std" panose="020B0503020103030203" pitchFamily="34" charset="0"/>
              </a:rPr>
              <a:t>Standard Attainment Tests. </a:t>
            </a:r>
            <a:r>
              <a:rPr lang="en-GB" altLang="en-US" sz="2400" dirty="0">
                <a:latin typeface="Sassoon Primary Std" panose="020B0503020103030203" pitchFamily="34" charset="0"/>
              </a:rPr>
              <a:t>These are national tasks set by the government.</a:t>
            </a:r>
            <a:endParaRPr lang="en-GB" altLang="en-US" sz="2400" dirty="0">
              <a:solidFill>
                <a:srgbClr val="33CC33"/>
              </a:solidFill>
              <a:latin typeface="Sassoon Primary Std" panose="020B0503020103030203" pitchFamily="34" charset="0"/>
            </a:endParaRPr>
          </a:p>
          <a:p>
            <a:pPr marL="274320" indent="-274320" eaLnBrk="1" fontAlgn="auto" hangingPunct="1">
              <a:spcAft>
                <a:spcPts val="0"/>
              </a:spcAft>
              <a:buClr>
                <a:schemeClr val="accent3"/>
              </a:buClr>
              <a:buFont typeface="Wingdings 2"/>
              <a:buChar char=""/>
              <a:defRPr/>
            </a:pPr>
            <a:r>
              <a:rPr lang="en-GB" altLang="en-US" sz="2400" dirty="0">
                <a:latin typeface="Sassoon Primary Std" panose="020B0503020103030203" pitchFamily="34" charset="0"/>
              </a:rPr>
              <a:t>Children are required to sit these tests when in Year 2.</a:t>
            </a:r>
          </a:p>
          <a:p>
            <a:pPr marL="274320" indent="-274320" eaLnBrk="1" fontAlgn="auto" hangingPunct="1">
              <a:spcAft>
                <a:spcPts val="0"/>
              </a:spcAft>
              <a:buClr>
                <a:schemeClr val="accent3"/>
              </a:buClr>
              <a:buFont typeface="Wingdings 2"/>
              <a:buChar char=""/>
              <a:defRPr/>
            </a:pPr>
            <a:r>
              <a:rPr lang="en-GB" altLang="en-US" sz="2400" dirty="0">
                <a:latin typeface="Sassoon Primary Std" panose="020B0503020103030203" pitchFamily="34" charset="0"/>
              </a:rPr>
              <a:t>The tasks are just one part of a range of assessments which have been carried out throughout your child’s time in Key Stage 1 (Year 1 and Year 2).</a:t>
            </a:r>
          </a:p>
          <a:p>
            <a:pPr marL="274320" indent="-274320" eaLnBrk="1" fontAlgn="auto" hangingPunct="1">
              <a:spcAft>
                <a:spcPts val="0"/>
              </a:spcAft>
              <a:buClr>
                <a:schemeClr val="accent3"/>
              </a:buClr>
              <a:buFont typeface="Wingdings 2"/>
              <a:buChar char=""/>
              <a:defRPr/>
            </a:pPr>
            <a:r>
              <a:rPr lang="en-GB" sz="2400" dirty="0">
                <a:latin typeface="Sassoon Primary Std" panose="020B0503020103030203" pitchFamily="34" charset="0"/>
              </a:rPr>
              <a:t>Children are assessed in;</a:t>
            </a:r>
            <a:br>
              <a:rPr lang="en-GB" sz="2400" dirty="0">
                <a:latin typeface="Sassoon Primary Std" panose="020B0503020103030203" pitchFamily="34" charset="0"/>
              </a:rPr>
            </a:br>
            <a:r>
              <a:rPr lang="en-GB" sz="2400" dirty="0">
                <a:latin typeface="Sassoon Primary Std" panose="020B0503020103030203" pitchFamily="34" charset="0"/>
              </a:rPr>
              <a:t>Reading</a:t>
            </a:r>
          </a:p>
          <a:p>
            <a:pPr marL="0" indent="0" eaLnBrk="1" fontAlgn="auto" hangingPunct="1">
              <a:spcAft>
                <a:spcPts val="0"/>
              </a:spcAft>
              <a:buClr>
                <a:schemeClr val="accent3"/>
              </a:buClr>
              <a:buFont typeface="Wingdings 2" panose="05020102010507070707" pitchFamily="18" charset="2"/>
              <a:buNone/>
              <a:defRPr/>
            </a:pPr>
            <a:r>
              <a:rPr lang="en-GB" sz="2400" dirty="0">
                <a:latin typeface="Sassoon Primary Std" panose="020B0503020103030203" pitchFamily="34" charset="0"/>
              </a:rPr>
              <a:t>    Mathematics</a:t>
            </a:r>
            <a:br>
              <a:rPr lang="en-GB" sz="2400" dirty="0">
                <a:latin typeface="Sassoon Primary Std" panose="020B0503020103030203" pitchFamily="34" charset="0"/>
              </a:rPr>
            </a:br>
            <a:r>
              <a:rPr lang="en-GB" sz="2400" dirty="0">
                <a:latin typeface="Sassoon Primary Std" panose="020B0503020103030203" pitchFamily="34" charset="0"/>
              </a:rPr>
              <a:t>    Spelling (Optional)</a:t>
            </a:r>
          </a:p>
          <a:p>
            <a:pPr marL="0" indent="0" eaLnBrk="1" fontAlgn="auto" hangingPunct="1">
              <a:spcAft>
                <a:spcPts val="0"/>
              </a:spcAft>
              <a:buClr>
                <a:schemeClr val="accent3"/>
              </a:buClr>
              <a:buFont typeface="Wingdings 2" panose="05020102010507070707" pitchFamily="18" charset="2"/>
              <a:buNone/>
              <a:defRPr/>
            </a:pPr>
            <a:r>
              <a:rPr lang="en-GB" sz="2400" dirty="0">
                <a:latin typeface="Sassoon Primary Std" panose="020B0503020103030203" pitchFamily="34" charset="0"/>
              </a:rPr>
              <a:t>   Grammar and Punctuation (Optional)</a:t>
            </a:r>
          </a:p>
          <a:p>
            <a:pPr marL="0" indent="0" eaLnBrk="1" fontAlgn="auto" hangingPunct="1">
              <a:spcAft>
                <a:spcPts val="0"/>
              </a:spcAft>
              <a:buClr>
                <a:schemeClr val="accent3"/>
              </a:buClr>
              <a:buFont typeface="Wingdings 2" panose="05020102010507070707" pitchFamily="18" charset="2"/>
              <a:buNone/>
              <a:defRPr/>
            </a:pPr>
            <a:r>
              <a:rPr lang="en-GB" sz="2400" dirty="0">
                <a:latin typeface="Sassoon Primary Std" panose="020B0503020103030203" pitchFamily="34" charset="0"/>
              </a:rPr>
              <a:t>    against the National Curriculum</a:t>
            </a:r>
          </a:p>
          <a:p>
            <a:pPr marL="274320" indent="-274320" eaLnBrk="1" fontAlgn="auto" hangingPunct="1">
              <a:spcAft>
                <a:spcPts val="0"/>
              </a:spcAft>
              <a:buClr>
                <a:schemeClr val="accent3"/>
              </a:buClr>
              <a:buFont typeface="Wingdings 2"/>
              <a:buChar char=""/>
              <a:defRPr/>
            </a:pPr>
            <a:r>
              <a:rPr lang="en-GB" sz="2400" dirty="0">
                <a:latin typeface="Sassoon Primary Std" panose="020B0503020103030203" pitchFamily="34" charset="0"/>
              </a:rPr>
              <a:t>In KS1 the emphasis is on teacher assessment (our knowledge of what the child can do in their day to day work), the tests support this judgement.</a:t>
            </a:r>
          </a:p>
          <a:p>
            <a:endParaRPr lang="en-GB" dirty="0"/>
          </a:p>
        </p:txBody>
      </p:sp>
    </p:spTree>
    <p:extLst>
      <p:ext uri="{BB962C8B-B14F-4D97-AF65-F5344CB8AC3E}">
        <p14:creationId xmlns:p14="http://schemas.microsoft.com/office/powerpoint/2010/main" val="19086811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4B9C16B-AC4A-44ED-9075-F76549B46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62A2FEB6-F419-4684-9ABC-9E32E012E8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0" y="-11384"/>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3" name="Rectangle 5">
              <a:extLst>
                <a:ext uri="{FF2B5EF4-FFF2-40B4-BE49-F238E27FC236}">
                  <a16:creationId xmlns:a16="http://schemas.microsoft.com/office/drawing/2014/main" id="{21E24A15-28D6-4CEB-9268-0BB0BEEAF38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sp>
        <p:sp>
          <p:nvSpPr>
            <p:cNvPr id="14" name="Freeform 6">
              <a:extLst>
                <a:ext uri="{FF2B5EF4-FFF2-40B4-BE49-F238E27FC236}">
                  <a16:creationId xmlns:a16="http://schemas.microsoft.com/office/drawing/2014/main" id="{4345933F-9633-4510-90E1-08B0E2A19E7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5" name="Freeform 7">
              <a:extLst>
                <a:ext uri="{FF2B5EF4-FFF2-40B4-BE49-F238E27FC236}">
                  <a16:creationId xmlns:a16="http://schemas.microsoft.com/office/drawing/2014/main" id="{C68A48FB-1BE4-4053-A76F-5A5511BA0E0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6" name="Freeform 8">
              <a:extLst>
                <a:ext uri="{FF2B5EF4-FFF2-40B4-BE49-F238E27FC236}">
                  <a16:creationId xmlns:a16="http://schemas.microsoft.com/office/drawing/2014/main" id="{8149777B-6A9F-4C95-BF44-F964645071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7" name="Freeform 9">
              <a:extLst>
                <a:ext uri="{FF2B5EF4-FFF2-40B4-BE49-F238E27FC236}">
                  <a16:creationId xmlns:a16="http://schemas.microsoft.com/office/drawing/2014/main" id="{0654845E-622A-4AD3-8F3A-6E1DEAB5FC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8" name="Freeform 10">
              <a:extLst>
                <a:ext uri="{FF2B5EF4-FFF2-40B4-BE49-F238E27FC236}">
                  <a16:creationId xmlns:a16="http://schemas.microsoft.com/office/drawing/2014/main" id="{DF1C0739-3D08-4C83-857E-B0724A6E8C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9" name="Freeform 11">
              <a:extLst>
                <a:ext uri="{FF2B5EF4-FFF2-40B4-BE49-F238E27FC236}">
                  <a16:creationId xmlns:a16="http://schemas.microsoft.com/office/drawing/2014/main" id="{D235EAA0-7D5A-453A-9643-EE7A4954EA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0" name="Freeform 12">
              <a:extLst>
                <a:ext uri="{FF2B5EF4-FFF2-40B4-BE49-F238E27FC236}">
                  <a16:creationId xmlns:a16="http://schemas.microsoft.com/office/drawing/2014/main" id="{94C6FB7C-72DE-42DE-8F58-CCE9B8F5562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1" name="Freeform 13">
              <a:extLst>
                <a:ext uri="{FF2B5EF4-FFF2-40B4-BE49-F238E27FC236}">
                  <a16:creationId xmlns:a16="http://schemas.microsoft.com/office/drawing/2014/main" id="{FE31E0FE-EC8D-4EA7-BD9D-02F8C54FDB3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2" name="Freeform 14">
              <a:extLst>
                <a:ext uri="{FF2B5EF4-FFF2-40B4-BE49-F238E27FC236}">
                  <a16:creationId xmlns:a16="http://schemas.microsoft.com/office/drawing/2014/main" id="{69FE4B12-13E0-48F9-9E18-66406B8D3C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3" name="Freeform 15">
              <a:extLst>
                <a:ext uri="{FF2B5EF4-FFF2-40B4-BE49-F238E27FC236}">
                  <a16:creationId xmlns:a16="http://schemas.microsoft.com/office/drawing/2014/main" id="{87FAADC3-B321-43EE-B8F3-2842D84098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4" name="Line 16">
              <a:extLst>
                <a:ext uri="{FF2B5EF4-FFF2-40B4-BE49-F238E27FC236}">
                  <a16:creationId xmlns:a16="http://schemas.microsoft.com/office/drawing/2014/main" id="{90461464-1683-402F-A72B-8558CC67774C}"/>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25" name="Freeform 17">
              <a:extLst>
                <a:ext uri="{FF2B5EF4-FFF2-40B4-BE49-F238E27FC236}">
                  <a16:creationId xmlns:a16="http://schemas.microsoft.com/office/drawing/2014/main" id="{70F594E7-32D0-45B9-A3CF-636CF6FCBD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6" name="Freeform 18">
              <a:extLst>
                <a:ext uri="{FF2B5EF4-FFF2-40B4-BE49-F238E27FC236}">
                  <a16:creationId xmlns:a16="http://schemas.microsoft.com/office/drawing/2014/main" id="{8AEF60E1-26C2-4E3C-B839-347DDD23C3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7" name="Freeform 19">
              <a:extLst>
                <a:ext uri="{FF2B5EF4-FFF2-40B4-BE49-F238E27FC236}">
                  <a16:creationId xmlns:a16="http://schemas.microsoft.com/office/drawing/2014/main" id="{792FE54B-EE9D-4E57-B6BC-6A9196BE89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8" name="Freeform 20">
              <a:extLst>
                <a:ext uri="{FF2B5EF4-FFF2-40B4-BE49-F238E27FC236}">
                  <a16:creationId xmlns:a16="http://schemas.microsoft.com/office/drawing/2014/main" id="{72BE56DF-619D-463E-8F88-CABA09DA88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9" name="Rectangle 21">
              <a:extLst>
                <a:ext uri="{FF2B5EF4-FFF2-40B4-BE49-F238E27FC236}">
                  <a16:creationId xmlns:a16="http://schemas.microsoft.com/office/drawing/2014/main" id="{C7430457-1935-4BBF-A6A7-7C3125A02EF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sp>
        <p:sp>
          <p:nvSpPr>
            <p:cNvPr id="30" name="Freeform 22">
              <a:extLst>
                <a:ext uri="{FF2B5EF4-FFF2-40B4-BE49-F238E27FC236}">
                  <a16:creationId xmlns:a16="http://schemas.microsoft.com/office/drawing/2014/main" id="{BB006150-E547-4E84-A2B1-59131F3D53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1" name="Freeform 23">
              <a:extLst>
                <a:ext uri="{FF2B5EF4-FFF2-40B4-BE49-F238E27FC236}">
                  <a16:creationId xmlns:a16="http://schemas.microsoft.com/office/drawing/2014/main" id="{5A8CD074-956B-41A4-870B-001554B69B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2" name="Freeform 24">
              <a:extLst>
                <a:ext uri="{FF2B5EF4-FFF2-40B4-BE49-F238E27FC236}">
                  <a16:creationId xmlns:a16="http://schemas.microsoft.com/office/drawing/2014/main" id="{070C253B-974E-459F-AD0B-7057224828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3" name="Freeform 25">
              <a:extLst>
                <a:ext uri="{FF2B5EF4-FFF2-40B4-BE49-F238E27FC236}">
                  <a16:creationId xmlns:a16="http://schemas.microsoft.com/office/drawing/2014/main" id="{BBC07B3D-A631-44EA-861A-7D80383A10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4" name="Freeform 26">
              <a:extLst>
                <a:ext uri="{FF2B5EF4-FFF2-40B4-BE49-F238E27FC236}">
                  <a16:creationId xmlns:a16="http://schemas.microsoft.com/office/drawing/2014/main" id="{32039DC6-B4CF-4A5A-8D17-3A568D125C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5" name="Freeform 27">
              <a:extLst>
                <a:ext uri="{FF2B5EF4-FFF2-40B4-BE49-F238E27FC236}">
                  <a16:creationId xmlns:a16="http://schemas.microsoft.com/office/drawing/2014/main" id="{99E0C81F-5D8D-4AF8-BDE5-4DF75868F7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6" name="Freeform 28">
              <a:extLst>
                <a:ext uri="{FF2B5EF4-FFF2-40B4-BE49-F238E27FC236}">
                  <a16:creationId xmlns:a16="http://schemas.microsoft.com/office/drawing/2014/main" id="{0D946680-855C-41EC-BBA2-61F6F776E54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7" name="Freeform 29">
              <a:extLst>
                <a:ext uri="{FF2B5EF4-FFF2-40B4-BE49-F238E27FC236}">
                  <a16:creationId xmlns:a16="http://schemas.microsoft.com/office/drawing/2014/main" id="{E6FAD9E8-6E13-45A0-A5D6-8BCAD27B40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8" name="Freeform 30">
              <a:extLst>
                <a:ext uri="{FF2B5EF4-FFF2-40B4-BE49-F238E27FC236}">
                  <a16:creationId xmlns:a16="http://schemas.microsoft.com/office/drawing/2014/main" id="{0CCBC8FA-0581-454F-9FD1-6B6102A1A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9" name="Freeform 31">
              <a:extLst>
                <a:ext uri="{FF2B5EF4-FFF2-40B4-BE49-F238E27FC236}">
                  <a16:creationId xmlns:a16="http://schemas.microsoft.com/office/drawing/2014/main" id="{5D6C328F-65A5-41E8-86E9-E4E638CC3B4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grpSp>
      <p:pic>
        <p:nvPicPr>
          <p:cNvPr id="41" name="Picture 2">
            <a:extLst>
              <a:ext uri="{FF2B5EF4-FFF2-40B4-BE49-F238E27FC236}">
                <a16:creationId xmlns:a16="http://schemas.microsoft.com/office/drawing/2014/main" id="{3E94A106-9341-485C-9057-9D62B2BD083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a:stretch>
            <a:fillRect/>
          </a:stretch>
        </p:blipFill>
        <p:spPr bwMode="auto">
          <a:xfrm>
            <a:off x="1190" y="-2"/>
            <a:ext cx="4061525" cy="6858001"/>
          </a:xfrm>
          <a:prstGeom prst="rect">
            <a:avLst/>
          </a:prstGeom>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sp>
        <p:nvSpPr>
          <p:cNvPr id="43" name="Rectangle 42">
            <a:extLst>
              <a:ext uri="{FF2B5EF4-FFF2-40B4-BE49-F238E27FC236}">
                <a16:creationId xmlns:a16="http://schemas.microsoft.com/office/drawing/2014/main" id="{B53044DC-4918-43DA-B49D-91673C6C94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853"/>
            <a:ext cx="4055621" cy="6858000"/>
          </a:xfrm>
          <a:prstGeom prst="rect">
            <a:avLst/>
          </a:prstGeom>
          <a:ln>
            <a:noFill/>
          </a:ln>
          <a:effectLst>
            <a:outerShdw blurRad="76200" dist="38100" algn="l" rotWithShape="0">
              <a:prstClr val="black">
                <a:alpha val="37000"/>
              </a:prstClr>
            </a:outerShdw>
          </a:effectLst>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grpSp>
        <p:nvGrpSpPr>
          <p:cNvPr id="45" name="Group 44">
            <a:extLst>
              <a:ext uri="{FF2B5EF4-FFF2-40B4-BE49-F238E27FC236}">
                <a16:creationId xmlns:a16="http://schemas.microsoft.com/office/drawing/2014/main" id="{1DCE6B36-1420-43AB-86CF-4E653A517B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90" y="-9998"/>
            <a:ext cx="1220788" cy="6858001"/>
            <a:chOff x="-14288" y="0"/>
            <a:chExt cx="1220788" cy="6858001"/>
          </a:xfrm>
          <a:gradFill flip="none" rotWithShape="1">
            <a:gsLst>
              <a:gs pos="0">
                <a:schemeClr val="bg2"/>
              </a:gs>
              <a:gs pos="100000">
                <a:schemeClr val="tx2">
                  <a:lumMod val="60000"/>
                  <a:lumOff val="40000"/>
                </a:schemeClr>
              </a:gs>
            </a:gsLst>
            <a:lin ang="5400000" scaled="0"/>
            <a:tileRect/>
          </a:gradFill>
        </p:grpSpPr>
        <p:sp>
          <p:nvSpPr>
            <p:cNvPr id="46" name="Rectangle 5">
              <a:extLst>
                <a:ext uri="{FF2B5EF4-FFF2-40B4-BE49-F238E27FC236}">
                  <a16:creationId xmlns:a16="http://schemas.microsoft.com/office/drawing/2014/main" id="{72626E0B-9628-468E-A713-011C02F60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sp>
        <p:sp>
          <p:nvSpPr>
            <p:cNvPr id="47" name="Freeform 6">
              <a:extLst>
                <a:ext uri="{FF2B5EF4-FFF2-40B4-BE49-F238E27FC236}">
                  <a16:creationId xmlns:a16="http://schemas.microsoft.com/office/drawing/2014/main" id="{93F7977A-BD91-4B0D-9A8D-372DB67AD8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48" name="Freeform 7">
              <a:extLst>
                <a:ext uri="{FF2B5EF4-FFF2-40B4-BE49-F238E27FC236}">
                  <a16:creationId xmlns:a16="http://schemas.microsoft.com/office/drawing/2014/main" id="{9FEE6A56-01A1-404D-864E-1C2587C9AFB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49" name="Freeform 8">
              <a:extLst>
                <a:ext uri="{FF2B5EF4-FFF2-40B4-BE49-F238E27FC236}">
                  <a16:creationId xmlns:a16="http://schemas.microsoft.com/office/drawing/2014/main" id="{E74DBBF2-EF6F-4E3E-B183-F8EEE76094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0" name="Freeform 9">
              <a:extLst>
                <a:ext uri="{FF2B5EF4-FFF2-40B4-BE49-F238E27FC236}">
                  <a16:creationId xmlns:a16="http://schemas.microsoft.com/office/drawing/2014/main" id="{ABCF0F27-B056-474C-A0FB-1DB747A92FB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1" name="Freeform 10">
              <a:extLst>
                <a:ext uri="{FF2B5EF4-FFF2-40B4-BE49-F238E27FC236}">
                  <a16:creationId xmlns:a16="http://schemas.microsoft.com/office/drawing/2014/main" id="{0A0A5B7B-BA2A-45CC-AABE-9D5B08A5DB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2" name="Freeform 11">
              <a:extLst>
                <a:ext uri="{FF2B5EF4-FFF2-40B4-BE49-F238E27FC236}">
                  <a16:creationId xmlns:a16="http://schemas.microsoft.com/office/drawing/2014/main" id="{3C9A5D2B-1787-4954-9108-B9D497A87C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3" name="Freeform 12">
              <a:extLst>
                <a:ext uri="{FF2B5EF4-FFF2-40B4-BE49-F238E27FC236}">
                  <a16:creationId xmlns:a16="http://schemas.microsoft.com/office/drawing/2014/main" id="{818C4F8B-7556-49A7-83C6-C8F631F6A9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4" name="Freeform 13">
              <a:extLst>
                <a:ext uri="{FF2B5EF4-FFF2-40B4-BE49-F238E27FC236}">
                  <a16:creationId xmlns:a16="http://schemas.microsoft.com/office/drawing/2014/main" id="{22BED614-D078-47EA-9C72-190217FDD5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5" name="Freeform 14">
              <a:extLst>
                <a:ext uri="{FF2B5EF4-FFF2-40B4-BE49-F238E27FC236}">
                  <a16:creationId xmlns:a16="http://schemas.microsoft.com/office/drawing/2014/main" id="{73DE0BF2-86D7-4038-AC4B-AF0F116A58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6" name="Freeform 15">
              <a:extLst>
                <a:ext uri="{FF2B5EF4-FFF2-40B4-BE49-F238E27FC236}">
                  <a16:creationId xmlns:a16="http://schemas.microsoft.com/office/drawing/2014/main" id="{11D8BB55-D027-420C-9EF9-49B3BA79DC7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7" name="Line 16">
              <a:extLst>
                <a:ext uri="{FF2B5EF4-FFF2-40B4-BE49-F238E27FC236}">
                  <a16:creationId xmlns:a16="http://schemas.microsoft.com/office/drawing/2014/main" id="{3FAEF5CE-07ED-46A7-9777-D86C70719583}"/>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58" name="Freeform 17">
              <a:extLst>
                <a:ext uri="{FF2B5EF4-FFF2-40B4-BE49-F238E27FC236}">
                  <a16:creationId xmlns:a16="http://schemas.microsoft.com/office/drawing/2014/main" id="{29CAFB1A-357C-4313-B734-1CD4E4F9D2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9" name="Freeform 18">
              <a:extLst>
                <a:ext uri="{FF2B5EF4-FFF2-40B4-BE49-F238E27FC236}">
                  <a16:creationId xmlns:a16="http://schemas.microsoft.com/office/drawing/2014/main" id="{653161D3-8634-4BB7-A2BC-028C4EAA15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0" name="Freeform 19">
              <a:extLst>
                <a:ext uri="{FF2B5EF4-FFF2-40B4-BE49-F238E27FC236}">
                  <a16:creationId xmlns:a16="http://schemas.microsoft.com/office/drawing/2014/main" id="{9537546A-6FF1-408B-AFE2-BBF7D3482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1" name="Freeform 20">
              <a:extLst>
                <a:ext uri="{FF2B5EF4-FFF2-40B4-BE49-F238E27FC236}">
                  <a16:creationId xmlns:a16="http://schemas.microsoft.com/office/drawing/2014/main" id="{F73EE662-79B7-404B-B1B8-0E096BE4CD6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2" name="Rectangle 21">
              <a:extLst>
                <a:ext uri="{FF2B5EF4-FFF2-40B4-BE49-F238E27FC236}">
                  <a16:creationId xmlns:a16="http://schemas.microsoft.com/office/drawing/2014/main" id="{B6DDB906-1F52-4D64-8493-4816EDDD34C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sp>
        <p:sp>
          <p:nvSpPr>
            <p:cNvPr id="63" name="Freeform 22">
              <a:extLst>
                <a:ext uri="{FF2B5EF4-FFF2-40B4-BE49-F238E27FC236}">
                  <a16:creationId xmlns:a16="http://schemas.microsoft.com/office/drawing/2014/main" id="{4FA472A5-ABEA-4961-897B-7EB96AF09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4" name="Freeform 23">
              <a:extLst>
                <a:ext uri="{FF2B5EF4-FFF2-40B4-BE49-F238E27FC236}">
                  <a16:creationId xmlns:a16="http://schemas.microsoft.com/office/drawing/2014/main" id="{54226E99-C38F-4456-A1F8-8897483FD9A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5" name="Freeform 24">
              <a:extLst>
                <a:ext uri="{FF2B5EF4-FFF2-40B4-BE49-F238E27FC236}">
                  <a16:creationId xmlns:a16="http://schemas.microsoft.com/office/drawing/2014/main" id="{0A4A0196-A383-4629-B9A5-9C87E846C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6" name="Freeform 25">
              <a:extLst>
                <a:ext uri="{FF2B5EF4-FFF2-40B4-BE49-F238E27FC236}">
                  <a16:creationId xmlns:a16="http://schemas.microsoft.com/office/drawing/2014/main" id="{BA5E608D-2E7B-4662-A9A0-18D4E0F0DC6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7" name="Freeform 26">
              <a:extLst>
                <a:ext uri="{FF2B5EF4-FFF2-40B4-BE49-F238E27FC236}">
                  <a16:creationId xmlns:a16="http://schemas.microsoft.com/office/drawing/2014/main" id="{5E211F37-790F-4BD7-B055-022AE0C2E6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8" name="Freeform 27">
              <a:extLst>
                <a:ext uri="{FF2B5EF4-FFF2-40B4-BE49-F238E27FC236}">
                  <a16:creationId xmlns:a16="http://schemas.microsoft.com/office/drawing/2014/main" id="{96F375D0-232A-490A-9499-CB5FBA3FD9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9" name="Freeform 28">
              <a:extLst>
                <a:ext uri="{FF2B5EF4-FFF2-40B4-BE49-F238E27FC236}">
                  <a16:creationId xmlns:a16="http://schemas.microsoft.com/office/drawing/2014/main" id="{6B33B423-FD0F-4780-A0D6-32FC040B37C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70" name="Freeform 29">
              <a:extLst>
                <a:ext uri="{FF2B5EF4-FFF2-40B4-BE49-F238E27FC236}">
                  <a16:creationId xmlns:a16="http://schemas.microsoft.com/office/drawing/2014/main" id="{B6BD1710-838F-4CDD-A000-C6C710A6A0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71" name="Freeform 30">
              <a:extLst>
                <a:ext uri="{FF2B5EF4-FFF2-40B4-BE49-F238E27FC236}">
                  <a16:creationId xmlns:a16="http://schemas.microsoft.com/office/drawing/2014/main" id="{0BB93533-1C95-4B0A-B0E2-168602B08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72" name="Freeform 31">
              <a:extLst>
                <a:ext uri="{FF2B5EF4-FFF2-40B4-BE49-F238E27FC236}">
                  <a16:creationId xmlns:a16="http://schemas.microsoft.com/office/drawing/2014/main" id="{CB0B113D-1987-4D89-A475-511E092FE1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grpSp>
      <p:pic>
        <p:nvPicPr>
          <p:cNvPr id="74" name="Picture 2">
            <a:extLst>
              <a:ext uri="{FF2B5EF4-FFF2-40B4-BE49-F238E27FC236}">
                <a16:creationId xmlns:a16="http://schemas.microsoft.com/office/drawing/2014/main" id="{9BE36DBF-0333-4D36-A5BF-81FDA2406FE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1190" y="-13238"/>
            <a:ext cx="4062718" cy="6858001"/>
          </a:xfrm>
          <a:prstGeom prst="rect">
            <a:avLst/>
          </a:prstGeom>
          <a:noFill/>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a16="http://schemas.microsoft.com/office/drawing/2014/main" id="{4956949D-D810-42CC-8376-A8CED1E80461}"/>
              </a:ext>
            </a:extLst>
          </p:cNvPr>
          <p:cNvSpPr>
            <a:spLocks noGrp="1"/>
          </p:cNvSpPr>
          <p:nvPr>
            <p:ph type="title"/>
          </p:nvPr>
        </p:nvSpPr>
        <p:spPr>
          <a:xfrm>
            <a:off x="853330" y="1134681"/>
            <a:ext cx="2743310" cy="4255025"/>
          </a:xfrm>
        </p:spPr>
        <p:txBody>
          <a:bodyPr>
            <a:normAutofit/>
          </a:bodyPr>
          <a:lstStyle/>
          <a:p>
            <a:r>
              <a:rPr lang="en-GB" dirty="0">
                <a:solidFill>
                  <a:srgbClr val="FFFFFF"/>
                </a:solidFill>
              </a:rPr>
              <a:t>How can you help?</a:t>
            </a:r>
          </a:p>
        </p:txBody>
      </p:sp>
      <p:graphicFrame>
        <p:nvGraphicFramePr>
          <p:cNvPr id="5" name="Content Placeholder 2">
            <a:extLst>
              <a:ext uri="{FF2B5EF4-FFF2-40B4-BE49-F238E27FC236}">
                <a16:creationId xmlns:a16="http://schemas.microsoft.com/office/drawing/2014/main" id="{7271BCF2-BD52-4841-9D62-7A55354FAAE6}"/>
              </a:ext>
            </a:extLst>
          </p:cNvPr>
          <p:cNvGraphicFramePr>
            <a:graphicFrameLocks noGrp="1"/>
          </p:cNvGraphicFramePr>
          <p:nvPr>
            <p:ph idx="1"/>
            <p:extLst>
              <p:ext uri="{D42A27DB-BD31-4B8C-83A1-F6EECF244321}">
                <p14:modId xmlns:p14="http://schemas.microsoft.com/office/powerpoint/2010/main" val="1648388114"/>
              </p:ext>
            </p:extLst>
          </p:nvPr>
        </p:nvGraphicFramePr>
        <p:xfrm>
          <a:off x="4308036" y="189781"/>
          <a:ext cx="7558924" cy="64956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63303765"/>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D83D06-E156-4F32-B643-063086D53258}"/>
              </a:ext>
            </a:extLst>
          </p:cNvPr>
          <p:cNvSpPr>
            <a:spLocks noGrp="1"/>
          </p:cNvSpPr>
          <p:nvPr>
            <p:ph type="ctrTitle"/>
          </p:nvPr>
        </p:nvSpPr>
        <p:spPr>
          <a:xfrm>
            <a:off x="1783605" y="1199620"/>
            <a:ext cx="8825658" cy="2677648"/>
          </a:xfrm>
        </p:spPr>
        <p:txBody>
          <a:bodyPr/>
          <a:lstStyle/>
          <a:p>
            <a:r>
              <a:rPr lang="en-GB" dirty="0"/>
              <a:t>Any questions?</a:t>
            </a:r>
            <a:endParaRPr lang="en-GB" sz="1800" dirty="0"/>
          </a:p>
        </p:txBody>
      </p:sp>
    </p:spTree>
    <p:extLst>
      <p:ext uri="{BB962C8B-B14F-4D97-AF65-F5344CB8AC3E}">
        <p14:creationId xmlns:p14="http://schemas.microsoft.com/office/powerpoint/2010/main" val="46307656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TM04033919[[fn=Circuit]]</Template>
  <TotalTime>452</TotalTime>
  <Words>793</Words>
  <Application>Microsoft Office PowerPoint</Application>
  <PresentationFormat>Widescreen</PresentationFormat>
  <Paragraphs>79</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Sassoon Primary Std</vt:lpstr>
      <vt:lpstr>Trebuchet MS</vt:lpstr>
      <vt:lpstr>Tw Cen MT</vt:lpstr>
      <vt:lpstr>Wingdings 2</vt:lpstr>
      <vt:lpstr>Circuit</vt:lpstr>
      <vt:lpstr>Welcome to year 2</vt:lpstr>
      <vt:lpstr>Growing together within God’s loving family, we support, challenge and inspire each other to become the best that we can be.</vt:lpstr>
      <vt:lpstr>Introductions</vt:lpstr>
      <vt:lpstr>General reminders</vt:lpstr>
      <vt:lpstr>Uniform</vt:lpstr>
      <vt:lpstr>PE</vt:lpstr>
      <vt:lpstr>Class Dojo</vt:lpstr>
      <vt:lpstr>Good to be green</vt:lpstr>
      <vt:lpstr>Year 2 Reading</vt:lpstr>
      <vt:lpstr>Year 2 Weekly activities</vt:lpstr>
      <vt:lpstr>Homework</vt:lpstr>
      <vt:lpstr>Number Facts</vt:lpstr>
      <vt:lpstr>   </vt:lpstr>
      <vt:lpstr>SATs</vt:lpstr>
      <vt:lpstr>How can you help?</vt:lpstr>
      <vt:lpstr>Any questions?</vt:lpstr>
    </vt:vector>
  </TitlesOfParts>
  <Company>RM Education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dc:title>
  <dc:creator>Alison Ginns</dc:creator>
  <cp:lastModifiedBy>Mrs A Ginns</cp:lastModifiedBy>
  <cp:revision>36</cp:revision>
  <dcterms:created xsi:type="dcterms:W3CDTF">2017-09-12T14:50:05Z</dcterms:created>
  <dcterms:modified xsi:type="dcterms:W3CDTF">2022-09-20T14:36:58Z</dcterms:modified>
</cp:coreProperties>
</file>