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E52B6-06D8-4BAA-8069-E3A2C6512F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2553EC-D918-4D9C-AE31-9F356F073C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E119A-EB1C-4960-A537-F73E1438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9EFCB-C2FF-47C1-B8E6-6F698C626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054F9-D95B-472A-887E-FF4C4B00C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402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8CF9F-D591-43EB-99E7-980C9A6E9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68BEF-7C0C-4829-A578-D379117D6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668A0-BCC3-4FEC-9688-BD637BB0D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827A0-02A0-467E-9F33-C07B9386E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438D12-AD23-4E8C-B5E5-842897250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27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B0479-CC02-4915-9169-F7E3E47CB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755E68-74C4-428B-819E-7900869D9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62313-9BDF-4DB1-A3B2-6263505A4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BD0A8-46FC-4903-84AB-7EBBCD5C8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5F003-77B4-4CDA-B580-F1493F74A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053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13A35-CD45-4AC8-9FB8-9E4289212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5B635-01C4-4F32-A394-9701D25290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AF67E-8A0B-4AF8-9BBA-EF97E32EEF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5936B0-05E7-448E-BA09-646AD8CD4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9D33D8-3C07-44D2-A654-CC91B29C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99690-3B16-4A33-9030-22FF11D4A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839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DA23F-18DB-450D-95F0-69077C2A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D215A-8980-4FF1-BFD0-492E1D382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4381A-78C2-4D50-ABC5-FFF624399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A0999-F927-4E0E-8FFC-C1851AC508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C50A78-B403-45B5-976C-44D1900225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667B04-CD36-4B94-8CD0-5FEA21947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534C13-7981-4731-B5FF-C6CD58DF9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6F6E8F-A30A-4030-BA6E-DA6CAD7B3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157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988B0-AD1C-45D5-BEAD-D8511DB96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78791D-4490-4E60-A01E-B8B8801F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D276BF-224C-4F41-B07A-9B269D7AA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5F8AEA-0475-4EA7-8DBD-258D2B52D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552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42DABD-835D-482F-82CF-2E3ADEB5C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6EBA47-E757-4084-A658-B42D0C41C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AFA05-1CFB-4A5C-A2A9-66B1EE36D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71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CC1B5-95D4-47E7-99D0-5893FFD2D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3EB9A-9F1E-48B6-88CE-2E0566748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57E20F-DE0F-469C-B617-5411236024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6C06A-497D-477C-A487-361011E26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F11DC-68BB-40CD-AA86-9B5FE64FE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B37EFD-9B86-4CCA-A14F-4C69358B3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44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AADA1-FC4B-41A1-B335-F53C951FB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8CA6BE-BC58-4835-AD6E-D4A1055844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49BAD3-625C-43E0-8EE9-525E976E1D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E17174-B79D-40AF-A209-590EE424D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9E54AC-EB15-42DE-A342-B6D6AD967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65666-5B65-410B-9F98-71B2E4EE2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88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73E3B-DF9A-47BE-B0DE-9276B5CC5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5F44DB-6304-4E79-8DAC-029D867130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DBCFC-DAD9-4369-A317-D2B7B4BD0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2FB9B-0312-45A0-8492-9BC870385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DD648-4BED-4D32-B9D6-D56B3C1E0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9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6CA2C1-C769-48F2-8791-04D07AEF16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958853-C206-458F-A872-653B1432C4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D7561-88DB-4FB8-A007-2FB2CF5E8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5EAFF-154A-4C75-AE25-AB25782E4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5D579D-7ADC-432C-9DDD-2F3C54B79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12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0B576D-59FC-426D-9D12-336AEA1D2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824CA-06B2-48B9-BA24-5A7232E1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A650D-AB29-4D0D-94CD-5CB9B60244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C5BD1-687C-446B-9E77-211BFEC1800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AC035-8E49-463C-8B41-28E57D6A3B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00DFB-F227-44AF-BB0A-07118BFE6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01530-9D80-4922-BD70-6623CEF85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276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s://cathedral-school-st-peter-and-st-john.primarysite.media/media/year-5-harves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F08E47-09D1-4096-914A-BBF23E988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8CF1C16-B099-427C-A9F9-CA3127249D2B}"/>
              </a:ext>
            </a:extLst>
          </p:cNvPr>
          <p:cNvSpPr txBox="1"/>
          <p:nvPr/>
        </p:nvSpPr>
        <p:spPr>
          <a:xfrm>
            <a:off x="440634" y="327991"/>
            <a:ext cx="8365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Freestyle Script" panose="030804020302050B0404" pitchFamily="66" charset="0"/>
              </a:rPr>
              <a:t>Year 6’s Journey through the Jubilee Year</a:t>
            </a:r>
          </a:p>
        </p:txBody>
      </p:sp>
    </p:spTree>
    <p:extLst>
      <p:ext uri="{BB962C8B-B14F-4D97-AF65-F5344CB8AC3E}">
        <p14:creationId xmlns:p14="http://schemas.microsoft.com/office/powerpoint/2010/main" val="2827746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8BE93A-F64A-4A29-BA33-BC40641D2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23" y="189671"/>
            <a:ext cx="5451821" cy="3908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26FAB2-8938-424E-BE40-C29D76B09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803" y="3705869"/>
            <a:ext cx="2992919" cy="29296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A2C42D-FBD8-4B0C-A960-C28DC6390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243" y="429270"/>
            <a:ext cx="2363861" cy="30989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283F09-FE28-4934-82B7-36BA9A114B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2870" y="429270"/>
            <a:ext cx="2424672" cy="30989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18D4A-E8B3-4567-BF5E-1A8304F5ED11}"/>
              </a:ext>
            </a:extLst>
          </p:cNvPr>
          <p:cNvSpPr txBox="1"/>
          <p:nvPr/>
        </p:nvSpPr>
        <p:spPr>
          <a:xfrm>
            <a:off x="223423" y="4234070"/>
            <a:ext cx="67936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journey began in Year 5. We discussed the meaning of hope and how it linked to our school mission statement:</a:t>
            </a:r>
          </a:p>
          <a:p>
            <a:endParaRPr lang="en-GB" dirty="0"/>
          </a:p>
          <a:p>
            <a:r>
              <a:rPr lang="en-GB" dirty="0"/>
              <a:t>Growing together within God’s loving family, we support, challenge and inspire each other, to become the best that we can be.</a:t>
            </a:r>
          </a:p>
          <a:p>
            <a:endParaRPr lang="en-GB" dirty="0"/>
          </a:p>
          <a:p>
            <a:r>
              <a:rPr lang="en-GB" dirty="0"/>
              <a:t>We used this to focus our mission on supporting God’s family.</a:t>
            </a:r>
          </a:p>
        </p:txBody>
      </p:sp>
    </p:spTree>
    <p:extLst>
      <p:ext uri="{BB962C8B-B14F-4D97-AF65-F5344CB8AC3E}">
        <p14:creationId xmlns:p14="http://schemas.microsoft.com/office/powerpoint/2010/main" val="3891925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88E847-AEE5-4920-B05D-F6C70EECA4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8" t="1449" r="31114" b="1305"/>
          <a:stretch/>
        </p:blipFill>
        <p:spPr>
          <a:xfrm>
            <a:off x="715618" y="412473"/>
            <a:ext cx="4297763" cy="6033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F2B954-39B6-4186-B3D6-94D159A7B1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58" b="10145"/>
          <a:stretch/>
        </p:blipFill>
        <p:spPr>
          <a:xfrm>
            <a:off x="5721626" y="412473"/>
            <a:ext cx="5754756" cy="277729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9DAB885-0CB6-446B-B866-D898711F4FE3}"/>
              </a:ext>
            </a:extLst>
          </p:cNvPr>
          <p:cNvSpPr/>
          <p:nvPr/>
        </p:nvSpPr>
        <p:spPr>
          <a:xfrm>
            <a:off x="7957930" y="6345991"/>
            <a:ext cx="194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Harvest Assembly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91E534-C54A-4126-8CF9-D1CC08F25067}"/>
              </a:ext>
            </a:extLst>
          </p:cNvPr>
          <p:cNvSpPr txBox="1"/>
          <p:nvPr/>
        </p:nvSpPr>
        <p:spPr>
          <a:xfrm>
            <a:off x="5721626" y="3428999"/>
            <a:ext cx="60264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spread the important message of sharing what we can with those in need in our harvest assembly. The donations we received were sent to Salford Loaves and Fishes.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B44FB6-B01C-4D23-B5FF-E99C40323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2056" y="4530010"/>
            <a:ext cx="324802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510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633EC5-B84D-4B8B-BC24-49652E171B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55" t="37101" r="25896" b="10000"/>
          <a:stretch/>
        </p:blipFill>
        <p:spPr>
          <a:xfrm>
            <a:off x="7748521" y="3787133"/>
            <a:ext cx="3861334" cy="2590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22A35E-F70E-4B7C-B8DF-898121BF73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37" t="44493" r="23288" b="9420"/>
          <a:stretch/>
        </p:blipFill>
        <p:spPr>
          <a:xfrm>
            <a:off x="7433706" y="457060"/>
            <a:ext cx="4490965" cy="21411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DB81AC-B287-49ED-A561-754E7F5265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68" t="40145" r="25000" b="9275"/>
          <a:stretch/>
        </p:blipFill>
        <p:spPr>
          <a:xfrm>
            <a:off x="304182" y="3855734"/>
            <a:ext cx="4166157" cy="24273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7796B9-27AF-4D35-8D51-D5A812AD85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392" t="52367" r="32092" b="9829"/>
          <a:stretch/>
        </p:blipFill>
        <p:spPr>
          <a:xfrm>
            <a:off x="304182" y="351937"/>
            <a:ext cx="4166157" cy="22462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422F57B-9D56-44DC-8152-BDD5254B71CB}"/>
              </a:ext>
            </a:extLst>
          </p:cNvPr>
          <p:cNvSpPr txBox="1"/>
          <p:nvPr/>
        </p:nvSpPr>
        <p:spPr>
          <a:xfrm>
            <a:off x="5121965" y="2435087"/>
            <a:ext cx="19480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message was that we should save others who starve and share what we have so everyone can eat.</a:t>
            </a:r>
          </a:p>
        </p:txBody>
      </p:sp>
    </p:spTree>
    <p:extLst>
      <p:ext uri="{BB962C8B-B14F-4D97-AF65-F5344CB8AC3E}">
        <p14:creationId xmlns:p14="http://schemas.microsoft.com/office/powerpoint/2010/main" val="3282376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DCC593-243C-4702-B810-3C5245905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8862" y="4626736"/>
            <a:ext cx="2495136" cy="19936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69562C-A71A-48AF-A42B-0C4035FCFA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02" y="3318016"/>
            <a:ext cx="1695114" cy="29589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C3A271-60A7-4117-8302-6454F371E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6098" y="4697944"/>
            <a:ext cx="2947574" cy="18270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F871D8-8891-4A16-96AB-51984DBC9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3068" y="237617"/>
            <a:ext cx="3486150" cy="1981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3354FE-7CB6-4EDF-8BCE-102071BEA4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7195" y="2618831"/>
            <a:ext cx="1994824" cy="2766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94835F-5C06-4961-8CC8-D5A375A091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5563" y="2618831"/>
            <a:ext cx="2597446" cy="17689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5918BF-7928-4333-BC17-04B43120C9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937" y="238124"/>
            <a:ext cx="1859489" cy="18841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FCB3D82-CA43-42DB-AA20-CB7970F9D172}"/>
              </a:ext>
            </a:extLst>
          </p:cNvPr>
          <p:cNvSpPr txBox="1"/>
          <p:nvPr/>
        </p:nvSpPr>
        <p:spPr>
          <a:xfrm>
            <a:off x="2932527" y="643265"/>
            <a:ext cx="4929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continued living out this message by supporting Macmillan Coffee Morning and Mary’s Meals. We came together as a school community to raise money and help others.</a:t>
            </a:r>
          </a:p>
        </p:txBody>
      </p:sp>
    </p:spTree>
    <p:extLst>
      <p:ext uri="{BB962C8B-B14F-4D97-AF65-F5344CB8AC3E}">
        <p14:creationId xmlns:p14="http://schemas.microsoft.com/office/powerpoint/2010/main" val="3021959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028164-BB02-4A05-A8B2-DD0F51298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293" y="2694839"/>
            <a:ext cx="5235645" cy="25717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49B393-D24B-489C-9783-F9E65413C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39" y="2144781"/>
            <a:ext cx="2276475" cy="2247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E2DABB-51C7-488A-AC86-301BE14CED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033" y="315981"/>
            <a:ext cx="5162550" cy="1733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268BA6-953B-4207-AF9B-197E06A8F2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603" t="2780" r="37473" b="7681"/>
          <a:stretch/>
        </p:blipFill>
        <p:spPr>
          <a:xfrm>
            <a:off x="3552368" y="2694839"/>
            <a:ext cx="1845871" cy="35861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C87E63-C836-4B91-8820-59A978F333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074" y="4487931"/>
            <a:ext cx="1953328" cy="21816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B965A4-A2AB-4C70-8C18-924A47A8309C}"/>
              </a:ext>
            </a:extLst>
          </p:cNvPr>
          <p:cNvSpPr txBox="1"/>
          <p:nvPr/>
        </p:nvSpPr>
        <p:spPr>
          <a:xfrm>
            <a:off x="6440557" y="315981"/>
            <a:ext cx="5162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also know how important it is to take care of our common home. We now use eco-friendly glue sticks to save unnecessary plastic waste.</a:t>
            </a:r>
          </a:p>
        </p:txBody>
      </p:sp>
    </p:spTree>
    <p:extLst>
      <p:ext uri="{BB962C8B-B14F-4D97-AF65-F5344CB8AC3E}">
        <p14:creationId xmlns:p14="http://schemas.microsoft.com/office/powerpoint/2010/main" val="3672253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334DD7-B7BC-41AE-A7AA-2D9378183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03" y="243923"/>
            <a:ext cx="2143125" cy="2533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ED7450-D680-4DDA-ADC2-F718CE827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3509341"/>
            <a:ext cx="4439900" cy="26139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9B78A7-5218-4FAB-850B-644C19C60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1446" y="3430757"/>
            <a:ext cx="2259493" cy="26443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0BBACA-844C-4FAA-86CC-0F4E07DCB8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5980" y="3333725"/>
            <a:ext cx="2478942" cy="27413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028099-4E3C-4F61-AF42-13EF293ED0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5663" y="489810"/>
            <a:ext cx="3403534" cy="22877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7C6B12-562A-4BB1-A970-BD7494566D11}"/>
              </a:ext>
            </a:extLst>
          </p:cNvPr>
          <p:cNvSpPr txBox="1"/>
          <p:nvPr/>
        </p:nvSpPr>
        <p:spPr>
          <a:xfrm>
            <a:off x="3200400" y="397565"/>
            <a:ext cx="46117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also have cared for our local community by planting bulbs which people can enjoy in the coming spring.</a:t>
            </a:r>
          </a:p>
        </p:txBody>
      </p:sp>
    </p:spTree>
    <p:extLst>
      <p:ext uri="{BB962C8B-B14F-4D97-AF65-F5344CB8AC3E}">
        <p14:creationId xmlns:p14="http://schemas.microsoft.com/office/powerpoint/2010/main" val="1475488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9FF3A4-8808-4CDE-BCFE-156AD6436B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61" t="3624" r="12038" b="1738"/>
          <a:stretch/>
        </p:blipFill>
        <p:spPr>
          <a:xfrm>
            <a:off x="149087" y="188843"/>
            <a:ext cx="6529552" cy="45024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BCB3FC-F77A-442B-BE95-93FD1C714F23}"/>
              </a:ext>
            </a:extLst>
          </p:cNvPr>
          <p:cNvSpPr txBox="1"/>
          <p:nvPr/>
        </p:nvSpPr>
        <p:spPr>
          <a:xfrm>
            <a:off x="149087" y="4929809"/>
            <a:ext cx="6370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has been our journey so far but we know there is more to do and we pray for God’s support and love to help us along the way.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F675D3-93CE-4C87-99F3-0F06843AACB7}"/>
              </a:ext>
            </a:extLst>
          </p:cNvPr>
          <p:cNvSpPr/>
          <p:nvPr/>
        </p:nvSpPr>
        <p:spPr>
          <a:xfrm>
            <a:off x="6834809" y="314023"/>
            <a:ext cx="520810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 Prayer for Our Journey as Pilgrims of Hope</a:t>
            </a:r>
          </a:p>
          <a:p>
            <a:endParaRPr lang="en-GB" dirty="0"/>
          </a:p>
          <a:p>
            <a:r>
              <a:rPr lang="en-GB" dirty="0"/>
              <a:t>Loving God,</a:t>
            </a:r>
            <a:br>
              <a:rPr lang="en-GB" dirty="0"/>
            </a:br>
            <a:r>
              <a:rPr lang="en-GB" dirty="0"/>
              <a:t>as we travel through this Pilgrimage of Hope,</a:t>
            </a:r>
            <a:br>
              <a:rPr lang="en-GB" dirty="0"/>
            </a:br>
            <a:r>
              <a:rPr lang="en-GB" dirty="0"/>
              <a:t>walk beside us each day.</a:t>
            </a:r>
          </a:p>
          <a:p>
            <a:r>
              <a:rPr lang="en-GB" dirty="0"/>
              <a:t>Help us to keep our hearts open,</a:t>
            </a:r>
            <a:br>
              <a:rPr lang="en-GB" dirty="0"/>
            </a:br>
            <a:r>
              <a:rPr lang="en-GB" dirty="0"/>
              <a:t>our minds ready to learn,</a:t>
            </a:r>
            <a:br>
              <a:rPr lang="en-GB" dirty="0"/>
            </a:br>
            <a:r>
              <a:rPr lang="en-GB" dirty="0"/>
              <a:t>and our words kind and encouraging.</a:t>
            </a:r>
          </a:p>
          <a:p>
            <a:r>
              <a:rPr lang="en-GB" dirty="0"/>
              <a:t>When the path is easy, remind us to be thankful.</a:t>
            </a:r>
            <a:br>
              <a:rPr lang="en-GB" dirty="0"/>
            </a:br>
            <a:r>
              <a:rPr lang="en-GB" dirty="0"/>
              <a:t>When the path is difficult, give us courage and strength.</a:t>
            </a:r>
          </a:p>
          <a:p>
            <a:br>
              <a:rPr lang="en-GB" dirty="0"/>
            </a:br>
            <a:r>
              <a:rPr lang="en-GB" dirty="0"/>
              <a:t>When we feel unsure, guide us with your light.</a:t>
            </a:r>
          </a:p>
          <a:p>
            <a:r>
              <a:rPr lang="en-GB" dirty="0"/>
              <a:t>May we bring hope to others</a:t>
            </a:r>
            <a:br>
              <a:rPr lang="en-GB" dirty="0"/>
            </a:br>
            <a:r>
              <a:rPr lang="en-GB" dirty="0"/>
              <a:t>by the way we act, share, and care.</a:t>
            </a:r>
            <a:br>
              <a:rPr lang="en-GB" dirty="0"/>
            </a:br>
            <a:r>
              <a:rPr lang="en-GB" dirty="0"/>
              <a:t>Help us to see the good in everyone</a:t>
            </a:r>
            <a:br>
              <a:rPr lang="en-GB" dirty="0"/>
            </a:br>
            <a:r>
              <a:rPr lang="en-GB" dirty="0"/>
              <a:t>and to make choices that lead to peace.</a:t>
            </a:r>
          </a:p>
          <a:p>
            <a:r>
              <a:rPr lang="en-GB" dirty="0"/>
              <a:t>Bless our Year 6 journey—</a:t>
            </a:r>
            <a:br>
              <a:rPr lang="en-GB" dirty="0"/>
            </a:br>
            <a:r>
              <a:rPr lang="en-GB" dirty="0"/>
              <a:t>our learning, our friendships, and our growing—</a:t>
            </a:r>
            <a:br>
              <a:rPr lang="en-GB" dirty="0"/>
            </a:br>
            <a:r>
              <a:rPr lang="en-GB" dirty="0"/>
              <a:t>so that we may walk forward with joy</a:t>
            </a:r>
            <a:br>
              <a:rPr lang="en-GB" dirty="0"/>
            </a:br>
            <a:r>
              <a:rPr lang="en-GB" dirty="0"/>
              <a:t>as true Pilgrims of Hope.</a:t>
            </a:r>
          </a:p>
          <a:p>
            <a:endParaRPr lang="en-GB" dirty="0"/>
          </a:p>
          <a:p>
            <a:r>
              <a:rPr lang="en-GB" dirty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33985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386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Freestyle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Reid, Samantha</dc:creator>
  <cp:lastModifiedBy>Reid, Samantha</cp:lastModifiedBy>
  <cp:revision>9</cp:revision>
  <dcterms:created xsi:type="dcterms:W3CDTF">2025-12-05T07:11:44Z</dcterms:created>
  <dcterms:modified xsi:type="dcterms:W3CDTF">2025-12-05T09:23:00Z</dcterms:modified>
</cp:coreProperties>
</file>