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drawing2.xml" ContentType="application/vnd.ms-office.drawingml.diagramDrawing+xml"/>
  <Override PartName="/ppt/diagrams/quickStyle4.xml" ContentType="application/vnd.openxmlformats-officedocument.drawingml.diagramStyle+xml"/>
  <Default Extension="svg" ContentType="image/svg+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diagrams/layout4.xml" ContentType="application/vnd.openxmlformats-officedocument.drawingml.diagramLayout+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layout3.xml" ContentType="application/vnd.openxmlformats-officedocument.drawingml.diagramLayout+xml"/>
  <Override PartName="/ppt/diagrams/data4.xml" ContentType="application/vnd.openxmlformats-officedocument.drawingml.diagramData+xml"/>
  <Override PartName="/ppt/diagrams/layout1.xml" ContentType="application/vnd.openxmlformats-officedocument.drawingml.diagramLayout+xml"/>
  <Override PartName="/ppt/diagrams/data2.xml" ContentType="application/vnd.openxmlformats-officedocument.drawingml.diagramData+xml"/>
  <Override PartName="/ppt/diagrams/data3.xml" ContentType="application/vnd.openxmlformats-officedocument.drawingml.diagramData+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diagrams/colors3.xml" ContentType="application/vnd.openxmlformats-officedocument.drawingml.diagramColors+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diagrams/colors2.xml" ContentType="application/vnd.openxmlformats-officedocument.drawingml.diagramColors+xml"/>
  <Override PartName="/ppt/diagrams/drawing3.xml" ContentType="application/vnd.ms-office.drawingml.diagramDrawing+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diagrams/drawing1.xml" ContentType="application/vnd.ms-office.drawingml.diagramDrawing+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diagrams/quickStyle1.xml" ContentType="application/vnd.openxmlformats-officedocument.drawingml.diagram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38" r:id="rId1"/>
  </p:sldMasterIdLst>
  <p:sldIdLst>
    <p:sldId id="256" r:id="rId2"/>
    <p:sldId id="263" r:id="rId3"/>
    <p:sldId id="257" r:id="rId4"/>
    <p:sldId id="260" r:id="rId5"/>
    <p:sldId id="261" r:id="rId6"/>
    <p:sldId id="262" r:id="rId7"/>
    <p:sldId id="279" r:id="rId8"/>
    <p:sldId id="264" r:id="rId9"/>
    <p:sldId id="266" r:id="rId10"/>
    <p:sldId id="267" r:id="rId11"/>
    <p:sldId id="282" r:id="rId12"/>
    <p:sldId id="271" r:id="rId13"/>
    <p:sldId id="280" r:id="rId14"/>
    <p:sldId id="281" r:id="rId15"/>
    <p:sldId id="272"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5" autoAdjust="0"/>
    <p:restoredTop sz="94660"/>
  </p:normalViewPr>
  <p:slideViewPr>
    <p:cSldViewPr snapToGrid="0">
      <p:cViewPr varScale="1">
        <p:scale>
          <a:sx n="73" d="100"/>
          <a:sy n="73" d="100"/>
        </p:scale>
        <p:origin x="-540" y="-10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7.svg"/><Relationship Id="rId1" Type="http://schemas.openxmlformats.org/officeDocument/2006/relationships/image" Target="../media/image6.png"/><Relationship Id="rId5" Type="http://schemas.openxmlformats.org/officeDocument/2006/relationships/image" Target="../media/image10.svg"/><Relationship Id="rId4" Type="http://schemas.openxmlformats.org/officeDocument/2006/relationships/image" Target="../media/image9.svg"/></Relationships>
</file>

<file path=ppt/diagrams/_rels/data2.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image" Target="../media/image12.svg"/><Relationship Id="rId1" Type="http://schemas.openxmlformats.org/officeDocument/2006/relationships/image" Target="../media/image8.png"/><Relationship Id="rId6" Type="http://schemas.openxmlformats.org/officeDocument/2006/relationships/image" Target="../media/image16.svg"/><Relationship Id="rId5" Type="http://schemas.openxmlformats.org/officeDocument/2006/relationships/image" Target="../media/image10.png"/><Relationship Id="rId10" Type="http://schemas.openxmlformats.org/officeDocument/2006/relationships/image" Target="../media/image19.svg"/><Relationship Id="rId4" Type="http://schemas.openxmlformats.org/officeDocument/2006/relationships/image" Target="../media/image14.svg"/><Relationship Id="rId9" Type="http://schemas.openxmlformats.org/officeDocument/2006/relationships/image" Target="../media/image11.png"/></Relationships>
</file>

<file path=ppt/diagrams/_rels/drawing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7.svg"/><Relationship Id="rId1" Type="http://schemas.openxmlformats.org/officeDocument/2006/relationships/image" Target="../media/image6.png"/><Relationship Id="rId5" Type="http://schemas.openxmlformats.org/officeDocument/2006/relationships/image" Target="../media/image10.svg"/><Relationship Id="rId4" Type="http://schemas.openxmlformats.org/officeDocument/2006/relationships/image" Target="../media/image9.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image" Target="../media/image12.svg"/><Relationship Id="rId1" Type="http://schemas.openxmlformats.org/officeDocument/2006/relationships/image" Target="../media/image8.png"/><Relationship Id="rId6" Type="http://schemas.openxmlformats.org/officeDocument/2006/relationships/image" Target="../media/image16.svg"/><Relationship Id="rId5" Type="http://schemas.openxmlformats.org/officeDocument/2006/relationships/image" Target="../media/image10.png"/><Relationship Id="rId10" Type="http://schemas.openxmlformats.org/officeDocument/2006/relationships/image" Target="../media/image19.svg"/><Relationship Id="rId4" Type="http://schemas.openxmlformats.org/officeDocument/2006/relationships/image" Target="../media/image14.svg"/><Relationship Id="rId9" Type="http://schemas.openxmlformats.org/officeDocument/2006/relationships/image" Target="../media/image11.pn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65E3984-CFB6-4715-A94B-E71DF40B3F5A}"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93D9BF26-557B-4B22-9889-4C4CB85CCFC1}">
      <dgm:prSet/>
      <dgm:spPr/>
      <dgm:t>
        <a:bodyPr/>
        <a:lstStyle/>
        <a:p>
          <a:pPr>
            <a:lnSpc>
              <a:spcPct val="100000"/>
            </a:lnSpc>
          </a:pPr>
          <a:r>
            <a:rPr lang="en-US" dirty="0"/>
            <a:t>School reading – your </a:t>
          </a:r>
          <a:r>
            <a:rPr lang="en-US" dirty="0" smtClean="0"/>
            <a:t>child’s book will be changed when they have read it and we feel that they are confident on </a:t>
          </a:r>
          <a:r>
            <a:rPr lang="en-US" dirty="0"/>
            <a:t>decoding, </a:t>
          </a:r>
          <a:r>
            <a:rPr lang="en-US" dirty="0" smtClean="0"/>
            <a:t>fluency </a:t>
          </a:r>
          <a:r>
            <a:rPr lang="en-US" dirty="0"/>
            <a:t>and </a:t>
          </a:r>
          <a:r>
            <a:rPr lang="en-US" dirty="0" smtClean="0"/>
            <a:t>understanding of that book.</a:t>
          </a:r>
          <a:endParaRPr lang="en-US" dirty="0"/>
        </a:p>
      </dgm:t>
    </dgm:pt>
    <dgm:pt modelId="{B3E21AEB-E74D-4DA1-BDE3-11C0DA0B12CF}" type="parTrans" cxnId="{4E0F2834-FAF8-4790-9DE0-12C1B22D6CA7}">
      <dgm:prSet/>
      <dgm:spPr/>
      <dgm:t>
        <a:bodyPr/>
        <a:lstStyle/>
        <a:p>
          <a:endParaRPr lang="en-US"/>
        </a:p>
      </dgm:t>
    </dgm:pt>
    <dgm:pt modelId="{C96072F3-3DA7-495F-87B8-A69277D29447}" type="sibTrans" cxnId="{4E0F2834-FAF8-4790-9DE0-12C1B22D6CA7}">
      <dgm:prSet/>
      <dgm:spPr/>
      <dgm:t>
        <a:bodyPr/>
        <a:lstStyle/>
        <a:p>
          <a:endParaRPr lang="en-US"/>
        </a:p>
      </dgm:t>
    </dgm:pt>
    <dgm:pt modelId="{9D743BD2-4D25-44DD-BFF8-61574F1AF66D}">
      <dgm:prSet/>
      <dgm:spPr/>
      <dgm:t>
        <a:bodyPr/>
        <a:lstStyle/>
        <a:p>
          <a:pPr>
            <a:lnSpc>
              <a:spcPct val="100000"/>
            </a:lnSpc>
          </a:pPr>
          <a:r>
            <a:rPr lang="en-US" dirty="0" smtClean="0"/>
            <a:t>Please make sure your child reads to an adult every night and that the reading record is signed every night.</a:t>
          </a:r>
          <a:endParaRPr lang="en-US" dirty="0"/>
        </a:p>
      </dgm:t>
    </dgm:pt>
    <dgm:pt modelId="{7ADA6739-A274-4DB7-992A-A1ECB297B8E6}" type="parTrans" cxnId="{A1400BDF-7C70-435B-9EC0-6820BCFE89D5}">
      <dgm:prSet/>
      <dgm:spPr/>
      <dgm:t>
        <a:bodyPr/>
        <a:lstStyle/>
        <a:p>
          <a:endParaRPr lang="en-US"/>
        </a:p>
      </dgm:t>
    </dgm:pt>
    <dgm:pt modelId="{A4CC5F15-77F6-49C5-90BB-544684997238}" type="sibTrans" cxnId="{A1400BDF-7C70-435B-9EC0-6820BCFE89D5}">
      <dgm:prSet/>
      <dgm:spPr/>
      <dgm:t>
        <a:bodyPr/>
        <a:lstStyle/>
        <a:p>
          <a:endParaRPr lang="en-US"/>
        </a:p>
      </dgm:t>
    </dgm:pt>
    <dgm:pt modelId="{8BEE901A-2DBF-4D86-BC63-AB977C535F6C}">
      <dgm:prSet/>
      <dgm:spPr/>
      <dgm:t>
        <a:bodyPr/>
        <a:lstStyle/>
        <a:p>
          <a:pPr>
            <a:lnSpc>
              <a:spcPct val="100000"/>
            </a:lnSpc>
          </a:pPr>
          <a:r>
            <a:rPr lang="en-GB" dirty="0"/>
            <a:t>Your child will also bring home a book of their choice to read for pleasure. This is a book to share. There is no expectation for them to read it independently.</a:t>
          </a:r>
          <a:endParaRPr lang="en-US" dirty="0"/>
        </a:p>
      </dgm:t>
    </dgm:pt>
    <dgm:pt modelId="{8C27F84E-2071-4B76-8870-1A9A7DD7A985}" type="parTrans" cxnId="{99A84C41-928E-462A-8304-D8EB69F08116}">
      <dgm:prSet/>
      <dgm:spPr/>
      <dgm:t>
        <a:bodyPr/>
        <a:lstStyle/>
        <a:p>
          <a:endParaRPr lang="en-US"/>
        </a:p>
      </dgm:t>
    </dgm:pt>
    <dgm:pt modelId="{66A5181F-906D-44F9-9DEF-FFB169A3FA54}" type="sibTrans" cxnId="{99A84C41-928E-462A-8304-D8EB69F08116}">
      <dgm:prSet/>
      <dgm:spPr/>
      <dgm:t>
        <a:bodyPr/>
        <a:lstStyle/>
        <a:p>
          <a:endParaRPr lang="en-US"/>
        </a:p>
      </dgm:t>
    </dgm:pt>
    <dgm:pt modelId="{8F6F24E3-A51C-4C7B-BCDF-F067DB40E6AC}">
      <dgm:prSet/>
      <dgm:spPr/>
      <dgm:t>
        <a:bodyPr/>
        <a:lstStyle/>
        <a:p>
          <a:pPr>
            <a:lnSpc>
              <a:spcPct val="100000"/>
            </a:lnSpc>
          </a:pPr>
          <a:r>
            <a:rPr lang="en-US" dirty="0"/>
            <a:t>Your child needs to bring their reading folder into school every day. </a:t>
          </a:r>
        </a:p>
      </dgm:t>
    </dgm:pt>
    <dgm:pt modelId="{9B626E27-CCE9-41E8-AA7E-B1D26141F2FC}" type="parTrans" cxnId="{4D66285A-0B80-4B53-914A-5FF0EAE9AA72}">
      <dgm:prSet/>
      <dgm:spPr/>
      <dgm:t>
        <a:bodyPr/>
        <a:lstStyle/>
        <a:p>
          <a:endParaRPr lang="en-GB"/>
        </a:p>
      </dgm:t>
    </dgm:pt>
    <dgm:pt modelId="{DCC3ADDD-61CE-493C-B68F-77D27B5A4D19}" type="sibTrans" cxnId="{4D66285A-0B80-4B53-914A-5FF0EAE9AA72}">
      <dgm:prSet/>
      <dgm:spPr/>
      <dgm:t>
        <a:bodyPr/>
        <a:lstStyle/>
        <a:p>
          <a:endParaRPr lang="en-GB"/>
        </a:p>
      </dgm:t>
    </dgm:pt>
    <dgm:pt modelId="{5209B346-3A91-4F14-9686-2220BB74622D}" type="pres">
      <dgm:prSet presAssocID="{665E3984-CFB6-4715-A94B-E71DF40B3F5A}" presName="root" presStyleCnt="0">
        <dgm:presLayoutVars>
          <dgm:dir/>
          <dgm:resizeHandles val="exact"/>
        </dgm:presLayoutVars>
      </dgm:prSet>
      <dgm:spPr/>
      <dgm:t>
        <a:bodyPr/>
        <a:lstStyle/>
        <a:p>
          <a:endParaRPr lang="en-GB"/>
        </a:p>
      </dgm:t>
    </dgm:pt>
    <dgm:pt modelId="{C0AC3802-807D-4BE4-935C-BE4AF208E195}" type="pres">
      <dgm:prSet presAssocID="{93D9BF26-557B-4B22-9889-4C4CB85CCFC1}" presName="compNode" presStyleCnt="0"/>
      <dgm:spPr/>
    </dgm:pt>
    <dgm:pt modelId="{BEA8D8A1-15FE-403F-B00A-E81B328283A2}" type="pres">
      <dgm:prSet presAssocID="{93D9BF26-557B-4B22-9889-4C4CB85CCFC1}" presName="bgRect" presStyleLbl="bgShp" presStyleIdx="0" presStyleCnt="4" custLinFactNeighborY="-53969"/>
      <dgm:spPr/>
    </dgm:pt>
    <dgm:pt modelId="{39CBA71D-D4CC-4BC8-9A99-C7DD4AB55685}" type="pres">
      <dgm:prSet presAssocID="{93D9BF26-557B-4B22-9889-4C4CB85CCFC1}" presName="iconRect" presStyleLbl="node1" presStyleIdx="0" presStyleCnt="4"/>
      <dgm:spPr>
        <a:blipFill>
          <a:blip xmlns:r="http://schemas.openxmlformats.org/officeDocument/2006/relationships" r:embed="rId1">
            <a:extLst>
              <a:ext uri="{28A0092B-C50C-407E-A947-70E740481C1C}">
                <a14:useLocalDpi xmlns="" xmlns:a14="http://schemas.microsoft.com/office/drawing/2010/main" val="0"/>
              </a:ext>
              <a:ext uri="{96DAC541-7B7A-43D3-8B79-37D633B846F1}">
                <asvg:svgBlip xmlns="" xmlns:asvg="http://schemas.microsoft.com/office/drawing/2016/SVG/main" r:embed="rId2"/>
              </a:ext>
            </a:extLst>
          </a:blip>
          <a:stretch>
            <a:fillRect/>
          </a:stretch>
        </a:blipFill>
        <a:ln>
          <a:noFill/>
        </a:ln>
      </dgm:spPr>
      <dgm:extLst>
        <a:ext uri="{E40237B7-FDA0-4F09-8148-C483321AD2D9}">
          <dgm14:cNvPr xmlns="" xmlns:dgm14="http://schemas.microsoft.com/office/drawing/2010/diagram" id="0" name="" descr="Books"/>
        </a:ext>
      </dgm:extLst>
    </dgm:pt>
    <dgm:pt modelId="{FDC9155E-4740-4BEA-B4FF-7CB9D375C86A}" type="pres">
      <dgm:prSet presAssocID="{93D9BF26-557B-4B22-9889-4C4CB85CCFC1}" presName="spaceRect" presStyleCnt="0"/>
      <dgm:spPr/>
    </dgm:pt>
    <dgm:pt modelId="{FA1EA87E-062A-4459-9F7F-780A498597DC}" type="pres">
      <dgm:prSet presAssocID="{93D9BF26-557B-4B22-9889-4C4CB85CCFC1}" presName="parTx" presStyleLbl="revTx" presStyleIdx="0" presStyleCnt="4">
        <dgm:presLayoutVars>
          <dgm:chMax val="0"/>
          <dgm:chPref val="0"/>
        </dgm:presLayoutVars>
      </dgm:prSet>
      <dgm:spPr/>
      <dgm:t>
        <a:bodyPr/>
        <a:lstStyle/>
        <a:p>
          <a:endParaRPr lang="en-GB"/>
        </a:p>
      </dgm:t>
    </dgm:pt>
    <dgm:pt modelId="{1150CBCC-5001-4C61-B175-3F67249E01CB}" type="pres">
      <dgm:prSet presAssocID="{C96072F3-3DA7-495F-87B8-A69277D29447}" presName="sibTrans" presStyleCnt="0"/>
      <dgm:spPr/>
    </dgm:pt>
    <dgm:pt modelId="{6F4592D1-0DA4-481A-B488-FAC829ED4B33}" type="pres">
      <dgm:prSet presAssocID="{9D743BD2-4D25-44DD-BFF8-61574F1AF66D}" presName="compNode" presStyleCnt="0"/>
      <dgm:spPr/>
    </dgm:pt>
    <dgm:pt modelId="{2D6005E7-2B8F-4C97-911C-587DC15CCE79}" type="pres">
      <dgm:prSet presAssocID="{9D743BD2-4D25-44DD-BFF8-61574F1AF66D}" presName="bgRect" presStyleLbl="bgShp" presStyleIdx="1" presStyleCnt="4"/>
      <dgm:spPr/>
    </dgm:pt>
    <dgm:pt modelId="{8CE05626-3E1F-4814-81DF-47835F5DA6CD}" type="pres">
      <dgm:prSet presAssocID="{9D743BD2-4D25-44DD-BFF8-61574F1AF66D}" presName="iconRect" presStyleLbl="node1" presStyleIdx="1" presStyleCnt="4"/>
      <dgm:spPr>
        <a:blipFill>
          <a:blip xmlns:r="http://schemas.openxmlformats.org/officeDocument/2006/relationships" r:embed="rId3">
            <a:extLst>
              <a:ext uri="{28A0092B-C50C-407E-A947-70E740481C1C}">
                <a14:useLocalDpi xmlns="" xmlns:a14="http://schemas.microsoft.com/office/drawing/2010/main" val="0"/>
              </a:ext>
              <a:ext uri="{96DAC541-7B7A-43D3-8B79-37D633B846F1}">
                <asvg:svgBlip xmlns="" xmlns:asvg="http://schemas.microsoft.com/office/drawing/2016/SVG/main" r:embed="rId4"/>
              </a:ext>
            </a:extLst>
          </a:blip>
          <a:stretch>
            <a:fillRect/>
          </a:stretch>
        </a:blipFill>
        <a:ln>
          <a:noFill/>
        </a:ln>
      </dgm:spPr>
      <dgm:extLst>
        <a:ext uri="{E40237B7-FDA0-4F09-8148-C483321AD2D9}">
          <dgm14:cNvPr xmlns="" xmlns:dgm14="http://schemas.microsoft.com/office/drawing/2010/diagram" id="0" name="" descr="Open Book"/>
        </a:ext>
      </dgm:extLst>
    </dgm:pt>
    <dgm:pt modelId="{92C6F829-E79B-417E-83BE-C9CCB1FE1B69}" type="pres">
      <dgm:prSet presAssocID="{9D743BD2-4D25-44DD-BFF8-61574F1AF66D}" presName="spaceRect" presStyleCnt="0"/>
      <dgm:spPr/>
    </dgm:pt>
    <dgm:pt modelId="{975BB5EC-AD06-460D-80BB-D6062BF9A1E7}" type="pres">
      <dgm:prSet presAssocID="{9D743BD2-4D25-44DD-BFF8-61574F1AF66D}" presName="parTx" presStyleLbl="revTx" presStyleIdx="1" presStyleCnt="4">
        <dgm:presLayoutVars>
          <dgm:chMax val="0"/>
          <dgm:chPref val="0"/>
        </dgm:presLayoutVars>
      </dgm:prSet>
      <dgm:spPr/>
      <dgm:t>
        <a:bodyPr/>
        <a:lstStyle/>
        <a:p>
          <a:endParaRPr lang="en-GB"/>
        </a:p>
      </dgm:t>
    </dgm:pt>
    <dgm:pt modelId="{0575254B-F46D-4991-8BA9-088EF0F6790B}" type="pres">
      <dgm:prSet presAssocID="{A4CC5F15-77F6-49C5-90BB-544684997238}" presName="sibTrans" presStyleCnt="0"/>
      <dgm:spPr/>
    </dgm:pt>
    <dgm:pt modelId="{23021476-0E02-4C65-B7D1-711CF5C0AFA0}" type="pres">
      <dgm:prSet presAssocID="{8BEE901A-2DBF-4D86-BC63-AB977C535F6C}" presName="compNode" presStyleCnt="0"/>
      <dgm:spPr/>
    </dgm:pt>
    <dgm:pt modelId="{1A575391-3E2D-4182-A407-9929EDDA9598}" type="pres">
      <dgm:prSet presAssocID="{8BEE901A-2DBF-4D86-BC63-AB977C535F6C}" presName="bgRect" presStyleLbl="bgShp" presStyleIdx="2" presStyleCnt="4"/>
      <dgm:spPr/>
    </dgm:pt>
    <dgm:pt modelId="{F6976A22-35C2-4A6F-B4AE-ED91500F9CF9}" type="pres">
      <dgm:prSet presAssocID="{8BEE901A-2DBF-4D86-BC63-AB977C535F6C}" presName="iconRect" presStyleLbl="node1" presStyleIdx="2" presStyleCnt="4"/>
      <dgm:spPr>
        <a:blipFill rotWithShape="1">
          <a:blip xmlns:r="http://schemas.openxmlformats.org/officeDocument/2006/relationships" r:embed="rId3">
            <a:extLst>
              <a:ext uri="{28A0092B-C50C-407E-A947-70E740481C1C}">
                <a14:useLocalDpi xmlns="" xmlns:a14="http://schemas.microsoft.com/office/drawing/2010/main" val="0"/>
              </a:ext>
              <a:ext uri="{96DAC541-7B7A-43D3-8B79-37D633B846F1}">
                <asvg:svgBlip xmlns="" xmlns:asvg="http://schemas.microsoft.com/office/drawing/2016/SVG/main" r:embed="rId4"/>
              </a:ext>
            </a:extLst>
          </a:blip>
          <a:srcRect/>
          <a:stretch>
            <a:fillRect/>
          </a:stretch>
        </a:blipFill>
        <a:ln>
          <a:noFill/>
        </a:ln>
      </dgm:spPr>
    </dgm:pt>
    <dgm:pt modelId="{31FACF18-5B16-430C-B29A-FAA64543DECF}" type="pres">
      <dgm:prSet presAssocID="{8BEE901A-2DBF-4D86-BC63-AB977C535F6C}" presName="spaceRect" presStyleCnt="0"/>
      <dgm:spPr/>
    </dgm:pt>
    <dgm:pt modelId="{B2BB59F0-8022-4636-B449-C09072753791}" type="pres">
      <dgm:prSet presAssocID="{8BEE901A-2DBF-4D86-BC63-AB977C535F6C}" presName="parTx" presStyleLbl="revTx" presStyleIdx="2" presStyleCnt="4">
        <dgm:presLayoutVars>
          <dgm:chMax val="0"/>
          <dgm:chPref val="0"/>
        </dgm:presLayoutVars>
      </dgm:prSet>
      <dgm:spPr/>
      <dgm:t>
        <a:bodyPr/>
        <a:lstStyle/>
        <a:p>
          <a:endParaRPr lang="en-GB"/>
        </a:p>
      </dgm:t>
    </dgm:pt>
    <dgm:pt modelId="{6D0470F5-B729-4766-8FCF-9E6CB45A4D5A}" type="pres">
      <dgm:prSet presAssocID="{66A5181F-906D-44F9-9DEF-FFB169A3FA54}" presName="sibTrans" presStyleCnt="0"/>
      <dgm:spPr/>
    </dgm:pt>
    <dgm:pt modelId="{4DFB3A90-514E-4F21-A523-E5C57A9AC092}" type="pres">
      <dgm:prSet presAssocID="{8F6F24E3-A51C-4C7B-BCDF-F067DB40E6AC}" presName="compNode" presStyleCnt="0"/>
      <dgm:spPr/>
    </dgm:pt>
    <dgm:pt modelId="{01C09258-EDF3-4340-9643-5E9B10C5BA63}" type="pres">
      <dgm:prSet presAssocID="{8F6F24E3-A51C-4C7B-BCDF-F067DB40E6AC}" presName="bgRect" presStyleLbl="bgShp" presStyleIdx="3" presStyleCnt="4"/>
      <dgm:spPr/>
    </dgm:pt>
    <dgm:pt modelId="{4F1F95B7-DA2E-4777-93CD-86827DAC49AE}" type="pres">
      <dgm:prSet presAssocID="{8F6F24E3-A51C-4C7B-BCDF-F067DB40E6AC}" presName="iconRect" presStyleLbl="node1" presStyleIdx="3" presStyleCnt="4"/>
      <dgm:spPr>
        <a:blipFill>
          <a:blip xmlns:r="http://schemas.openxmlformats.org/officeDocument/2006/relationships" r:embed="rId1">
            <a:extLst>
              <a:ext uri="{96DAC541-7B7A-43D3-8B79-37D633B846F1}">
                <asvg:svgBlip xmlns="" xmlns:asvg="http://schemas.microsoft.com/office/drawing/2016/SVG/main" r:embed="rId5"/>
              </a:ext>
            </a:extLst>
          </a:blip>
          <a:srcRect/>
          <a:stretch>
            <a:fillRect/>
          </a:stretch>
        </a:blipFill>
      </dgm:spPr>
      <dgm:extLst>
        <a:ext uri="{E40237B7-FDA0-4F09-8148-C483321AD2D9}">
          <dgm14:cNvPr xmlns="" xmlns:dgm14="http://schemas.microsoft.com/office/drawing/2010/diagram" id="0" name="" descr="Books with solid fill"/>
        </a:ext>
      </dgm:extLst>
    </dgm:pt>
    <dgm:pt modelId="{D6A6F6F5-0B64-4D63-915B-6662CFE57D9A}" type="pres">
      <dgm:prSet presAssocID="{8F6F24E3-A51C-4C7B-BCDF-F067DB40E6AC}" presName="spaceRect" presStyleCnt="0"/>
      <dgm:spPr/>
    </dgm:pt>
    <dgm:pt modelId="{A8AD29A8-1769-4883-BC11-95BFCE173F55}" type="pres">
      <dgm:prSet presAssocID="{8F6F24E3-A51C-4C7B-BCDF-F067DB40E6AC}" presName="parTx" presStyleLbl="revTx" presStyleIdx="3" presStyleCnt="4">
        <dgm:presLayoutVars>
          <dgm:chMax val="0"/>
          <dgm:chPref val="0"/>
        </dgm:presLayoutVars>
      </dgm:prSet>
      <dgm:spPr/>
      <dgm:t>
        <a:bodyPr/>
        <a:lstStyle/>
        <a:p>
          <a:endParaRPr lang="en-GB"/>
        </a:p>
      </dgm:t>
    </dgm:pt>
  </dgm:ptLst>
  <dgm:cxnLst>
    <dgm:cxn modelId="{1777CB5D-CBCE-42A8-9B1C-801A77DFA9E3}" type="presOf" srcId="{93D9BF26-557B-4B22-9889-4C4CB85CCFC1}" destId="{FA1EA87E-062A-4459-9F7F-780A498597DC}" srcOrd="0" destOrd="0" presId="urn:microsoft.com/office/officeart/2018/2/layout/IconVerticalSolidList"/>
    <dgm:cxn modelId="{A1400BDF-7C70-435B-9EC0-6820BCFE89D5}" srcId="{665E3984-CFB6-4715-A94B-E71DF40B3F5A}" destId="{9D743BD2-4D25-44DD-BFF8-61574F1AF66D}" srcOrd="1" destOrd="0" parTransId="{7ADA6739-A274-4DB7-992A-A1ECB297B8E6}" sibTransId="{A4CC5F15-77F6-49C5-90BB-544684997238}"/>
    <dgm:cxn modelId="{4E0F2834-FAF8-4790-9DE0-12C1B22D6CA7}" srcId="{665E3984-CFB6-4715-A94B-E71DF40B3F5A}" destId="{93D9BF26-557B-4B22-9889-4C4CB85CCFC1}" srcOrd="0" destOrd="0" parTransId="{B3E21AEB-E74D-4DA1-BDE3-11C0DA0B12CF}" sibTransId="{C96072F3-3DA7-495F-87B8-A69277D29447}"/>
    <dgm:cxn modelId="{7F67678D-5147-4FC3-942A-6AE2BFB5FCA7}" type="presOf" srcId="{665E3984-CFB6-4715-A94B-E71DF40B3F5A}" destId="{5209B346-3A91-4F14-9686-2220BB74622D}" srcOrd="0" destOrd="0" presId="urn:microsoft.com/office/officeart/2018/2/layout/IconVerticalSolidList"/>
    <dgm:cxn modelId="{B5B957B6-745C-4CA8-863E-4EBD588C6BFD}" type="presOf" srcId="{8BEE901A-2DBF-4D86-BC63-AB977C535F6C}" destId="{B2BB59F0-8022-4636-B449-C09072753791}" srcOrd="0" destOrd="0" presId="urn:microsoft.com/office/officeart/2018/2/layout/IconVerticalSolidList"/>
    <dgm:cxn modelId="{99A84C41-928E-462A-8304-D8EB69F08116}" srcId="{665E3984-CFB6-4715-A94B-E71DF40B3F5A}" destId="{8BEE901A-2DBF-4D86-BC63-AB977C535F6C}" srcOrd="2" destOrd="0" parTransId="{8C27F84E-2071-4B76-8870-1A9A7DD7A985}" sibTransId="{66A5181F-906D-44F9-9DEF-FFB169A3FA54}"/>
    <dgm:cxn modelId="{51209593-BFE2-464F-AE7F-005E1A41BBBA}" type="presOf" srcId="{8F6F24E3-A51C-4C7B-BCDF-F067DB40E6AC}" destId="{A8AD29A8-1769-4883-BC11-95BFCE173F55}" srcOrd="0" destOrd="0" presId="urn:microsoft.com/office/officeart/2018/2/layout/IconVerticalSolidList"/>
    <dgm:cxn modelId="{4D66285A-0B80-4B53-914A-5FF0EAE9AA72}" srcId="{665E3984-CFB6-4715-A94B-E71DF40B3F5A}" destId="{8F6F24E3-A51C-4C7B-BCDF-F067DB40E6AC}" srcOrd="3" destOrd="0" parTransId="{9B626E27-CCE9-41E8-AA7E-B1D26141F2FC}" sibTransId="{DCC3ADDD-61CE-493C-B68F-77D27B5A4D19}"/>
    <dgm:cxn modelId="{467E56D7-53FB-4330-85D1-A5398D68D053}" type="presOf" srcId="{9D743BD2-4D25-44DD-BFF8-61574F1AF66D}" destId="{975BB5EC-AD06-460D-80BB-D6062BF9A1E7}" srcOrd="0" destOrd="0" presId="urn:microsoft.com/office/officeart/2018/2/layout/IconVerticalSolidList"/>
    <dgm:cxn modelId="{719199E0-FDC7-42FD-A12B-0B114339CB6E}" type="presParOf" srcId="{5209B346-3A91-4F14-9686-2220BB74622D}" destId="{C0AC3802-807D-4BE4-935C-BE4AF208E195}" srcOrd="0" destOrd="0" presId="urn:microsoft.com/office/officeart/2018/2/layout/IconVerticalSolidList"/>
    <dgm:cxn modelId="{DF09BE3A-8514-47FB-8D00-42ED94A67BDE}" type="presParOf" srcId="{C0AC3802-807D-4BE4-935C-BE4AF208E195}" destId="{BEA8D8A1-15FE-403F-B00A-E81B328283A2}" srcOrd="0" destOrd="0" presId="urn:microsoft.com/office/officeart/2018/2/layout/IconVerticalSolidList"/>
    <dgm:cxn modelId="{C0DF91C0-3326-490F-9E3B-5CA32F4376B2}" type="presParOf" srcId="{C0AC3802-807D-4BE4-935C-BE4AF208E195}" destId="{39CBA71D-D4CC-4BC8-9A99-C7DD4AB55685}" srcOrd="1" destOrd="0" presId="urn:microsoft.com/office/officeart/2018/2/layout/IconVerticalSolidList"/>
    <dgm:cxn modelId="{B253D72B-6B96-4557-A346-39B0D795D2C9}" type="presParOf" srcId="{C0AC3802-807D-4BE4-935C-BE4AF208E195}" destId="{FDC9155E-4740-4BEA-B4FF-7CB9D375C86A}" srcOrd="2" destOrd="0" presId="urn:microsoft.com/office/officeart/2018/2/layout/IconVerticalSolidList"/>
    <dgm:cxn modelId="{D28D4C57-0B63-45B2-BAE4-3A53282AC2C0}" type="presParOf" srcId="{C0AC3802-807D-4BE4-935C-BE4AF208E195}" destId="{FA1EA87E-062A-4459-9F7F-780A498597DC}" srcOrd="3" destOrd="0" presId="urn:microsoft.com/office/officeart/2018/2/layout/IconVerticalSolidList"/>
    <dgm:cxn modelId="{6EE3A9E8-356A-455D-9DCA-546277E2E2BC}" type="presParOf" srcId="{5209B346-3A91-4F14-9686-2220BB74622D}" destId="{1150CBCC-5001-4C61-B175-3F67249E01CB}" srcOrd="1" destOrd="0" presId="urn:microsoft.com/office/officeart/2018/2/layout/IconVerticalSolidList"/>
    <dgm:cxn modelId="{EB5D52AA-9775-4442-BD53-D6F2DA9FA52C}" type="presParOf" srcId="{5209B346-3A91-4F14-9686-2220BB74622D}" destId="{6F4592D1-0DA4-481A-B488-FAC829ED4B33}" srcOrd="2" destOrd="0" presId="urn:microsoft.com/office/officeart/2018/2/layout/IconVerticalSolidList"/>
    <dgm:cxn modelId="{51572910-7B35-4D96-A0D5-D0E1A10076DA}" type="presParOf" srcId="{6F4592D1-0DA4-481A-B488-FAC829ED4B33}" destId="{2D6005E7-2B8F-4C97-911C-587DC15CCE79}" srcOrd="0" destOrd="0" presId="urn:microsoft.com/office/officeart/2018/2/layout/IconVerticalSolidList"/>
    <dgm:cxn modelId="{A70041E2-DC73-4C8A-9894-EE62B62CD803}" type="presParOf" srcId="{6F4592D1-0DA4-481A-B488-FAC829ED4B33}" destId="{8CE05626-3E1F-4814-81DF-47835F5DA6CD}" srcOrd="1" destOrd="0" presId="urn:microsoft.com/office/officeart/2018/2/layout/IconVerticalSolidList"/>
    <dgm:cxn modelId="{71241FC5-1D6E-42F5-9CD1-6CFC210A490F}" type="presParOf" srcId="{6F4592D1-0DA4-481A-B488-FAC829ED4B33}" destId="{92C6F829-E79B-417E-83BE-C9CCB1FE1B69}" srcOrd="2" destOrd="0" presId="urn:microsoft.com/office/officeart/2018/2/layout/IconVerticalSolidList"/>
    <dgm:cxn modelId="{49A5F961-0FFE-4CF5-9D15-4020D956F25A}" type="presParOf" srcId="{6F4592D1-0DA4-481A-B488-FAC829ED4B33}" destId="{975BB5EC-AD06-460D-80BB-D6062BF9A1E7}" srcOrd="3" destOrd="0" presId="urn:microsoft.com/office/officeart/2018/2/layout/IconVerticalSolidList"/>
    <dgm:cxn modelId="{546AD19A-0CD3-47AF-ACDD-310E2F7A4CD6}" type="presParOf" srcId="{5209B346-3A91-4F14-9686-2220BB74622D}" destId="{0575254B-F46D-4991-8BA9-088EF0F6790B}" srcOrd="3" destOrd="0" presId="urn:microsoft.com/office/officeart/2018/2/layout/IconVerticalSolidList"/>
    <dgm:cxn modelId="{E8CD47F6-06AC-493C-8312-42947FFE83F7}" type="presParOf" srcId="{5209B346-3A91-4F14-9686-2220BB74622D}" destId="{23021476-0E02-4C65-B7D1-711CF5C0AFA0}" srcOrd="4" destOrd="0" presId="urn:microsoft.com/office/officeart/2018/2/layout/IconVerticalSolidList"/>
    <dgm:cxn modelId="{BCC42804-26C7-4285-B262-41BAD2A91DC7}" type="presParOf" srcId="{23021476-0E02-4C65-B7D1-711CF5C0AFA0}" destId="{1A575391-3E2D-4182-A407-9929EDDA9598}" srcOrd="0" destOrd="0" presId="urn:microsoft.com/office/officeart/2018/2/layout/IconVerticalSolidList"/>
    <dgm:cxn modelId="{A741B16F-CB1F-4883-B803-77B5CE2F8C0E}" type="presParOf" srcId="{23021476-0E02-4C65-B7D1-711CF5C0AFA0}" destId="{F6976A22-35C2-4A6F-B4AE-ED91500F9CF9}" srcOrd="1" destOrd="0" presId="urn:microsoft.com/office/officeart/2018/2/layout/IconVerticalSolidList"/>
    <dgm:cxn modelId="{4D81BD96-2793-4DE9-B551-803426A13663}" type="presParOf" srcId="{23021476-0E02-4C65-B7D1-711CF5C0AFA0}" destId="{31FACF18-5B16-430C-B29A-FAA64543DECF}" srcOrd="2" destOrd="0" presId="urn:microsoft.com/office/officeart/2018/2/layout/IconVerticalSolidList"/>
    <dgm:cxn modelId="{D698D5E6-9CB5-4C10-97EF-1DDD46CA1FD9}" type="presParOf" srcId="{23021476-0E02-4C65-B7D1-711CF5C0AFA0}" destId="{B2BB59F0-8022-4636-B449-C09072753791}" srcOrd="3" destOrd="0" presId="urn:microsoft.com/office/officeart/2018/2/layout/IconVerticalSolidList"/>
    <dgm:cxn modelId="{1F78D174-ABA2-4548-B6FB-BAF3FBE2BDFB}" type="presParOf" srcId="{5209B346-3A91-4F14-9686-2220BB74622D}" destId="{6D0470F5-B729-4766-8FCF-9E6CB45A4D5A}" srcOrd="5" destOrd="0" presId="urn:microsoft.com/office/officeart/2018/2/layout/IconVerticalSolidList"/>
    <dgm:cxn modelId="{0B0142FC-A5B3-4E4B-94D9-738BEC393D18}" type="presParOf" srcId="{5209B346-3A91-4F14-9686-2220BB74622D}" destId="{4DFB3A90-514E-4F21-A523-E5C57A9AC092}" srcOrd="6" destOrd="0" presId="urn:microsoft.com/office/officeart/2018/2/layout/IconVerticalSolidList"/>
    <dgm:cxn modelId="{94D96E6D-8EA6-417E-9B60-752838401DD9}" type="presParOf" srcId="{4DFB3A90-514E-4F21-A523-E5C57A9AC092}" destId="{01C09258-EDF3-4340-9643-5E9B10C5BA63}" srcOrd="0" destOrd="0" presId="urn:microsoft.com/office/officeart/2018/2/layout/IconVerticalSolidList"/>
    <dgm:cxn modelId="{04BBE295-7190-4E24-AD22-CAADCC7C256B}" type="presParOf" srcId="{4DFB3A90-514E-4F21-A523-E5C57A9AC092}" destId="{4F1F95B7-DA2E-4777-93CD-86827DAC49AE}" srcOrd="1" destOrd="0" presId="urn:microsoft.com/office/officeart/2018/2/layout/IconVerticalSolidList"/>
    <dgm:cxn modelId="{BCE401CA-3EB1-4D02-8DDC-3560D56573BA}" type="presParOf" srcId="{4DFB3A90-514E-4F21-A523-E5C57A9AC092}" destId="{D6A6F6F5-0B64-4D63-915B-6662CFE57D9A}" srcOrd="2" destOrd="0" presId="urn:microsoft.com/office/officeart/2018/2/layout/IconVerticalSolidList"/>
    <dgm:cxn modelId="{7F8F104F-5BFF-4F17-A22F-C9BCE7D3D884}" type="presParOf" srcId="{4DFB3A90-514E-4F21-A523-E5C57A9AC092}" destId="{A8AD29A8-1769-4883-BC11-95BFCE173F55}" srcOrd="3" destOrd="0" presId="urn:microsoft.com/office/officeart/2018/2/layout/IconVerticalSolidList"/>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C9BE937-8458-4313-846A-12C271492AC2}"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EF97F114-1016-4ED1-859F-1F7A5CE4F391}">
      <dgm:prSet/>
      <dgm:spPr/>
      <dgm:t>
        <a:bodyPr/>
        <a:lstStyle/>
        <a:p>
          <a:r>
            <a:rPr lang="en-GB" b="1" dirty="0"/>
            <a:t>Spellings</a:t>
          </a:r>
          <a:endParaRPr lang="en-US" dirty="0"/>
        </a:p>
      </dgm:t>
    </dgm:pt>
    <dgm:pt modelId="{BF9BC18C-1EA9-46B3-B236-AF0C42A03EE0}" type="parTrans" cxnId="{14B5994F-C405-4C3A-9957-B0B4CBAAE4A1}">
      <dgm:prSet/>
      <dgm:spPr/>
      <dgm:t>
        <a:bodyPr/>
        <a:lstStyle/>
        <a:p>
          <a:endParaRPr lang="en-US"/>
        </a:p>
      </dgm:t>
    </dgm:pt>
    <dgm:pt modelId="{856F8179-4C49-48B1-8BF0-08773518D633}" type="sibTrans" cxnId="{14B5994F-C405-4C3A-9957-B0B4CBAAE4A1}">
      <dgm:prSet/>
      <dgm:spPr/>
      <dgm:t>
        <a:bodyPr/>
        <a:lstStyle/>
        <a:p>
          <a:endParaRPr lang="en-US"/>
        </a:p>
      </dgm:t>
    </dgm:pt>
    <dgm:pt modelId="{92D2C485-53D0-4FD5-97EA-2F2CBDB95781}">
      <dgm:prSet/>
      <dgm:spPr/>
      <dgm:t>
        <a:bodyPr/>
        <a:lstStyle/>
        <a:p>
          <a:r>
            <a:rPr lang="en-GB" dirty="0"/>
            <a:t>We will have a spelling test on a Thursday. New words will be given on a Friday.</a:t>
          </a:r>
          <a:endParaRPr lang="en-US" dirty="0"/>
        </a:p>
      </dgm:t>
    </dgm:pt>
    <dgm:pt modelId="{ABE83580-B362-41C6-95E5-EFA6CA6CF7FB}" type="parTrans" cxnId="{13004967-99BC-4D50-8E89-3F887F2381EE}">
      <dgm:prSet/>
      <dgm:spPr/>
      <dgm:t>
        <a:bodyPr/>
        <a:lstStyle/>
        <a:p>
          <a:endParaRPr lang="en-US"/>
        </a:p>
      </dgm:t>
    </dgm:pt>
    <dgm:pt modelId="{AC34869A-BD8F-4D57-ABB7-69B392113BC6}" type="sibTrans" cxnId="{13004967-99BC-4D50-8E89-3F887F2381EE}">
      <dgm:prSet/>
      <dgm:spPr/>
      <dgm:t>
        <a:bodyPr/>
        <a:lstStyle/>
        <a:p>
          <a:endParaRPr lang="en-US"/>
        </a:p>
      </dgm:t>
    </dgm:pt>
    <dgm:pt modelId="{CCDAB1E5-411D-45B0-8C25-D5CE13C5C62C}">
      <dgm:prSet/>
      <dgm:spPr/>
      <dgm:t>
        <a:bodyPr/>
        <a:lstStyle/>
        <a:p>
          <a:r>
            <a:rPr lang="en-GB" dirty="0"/>
            <a:t>You should practice your spellings regularly at home.</a:t>
          </a:r>
          <a:endParaRPr lang="en-US" dirty="0"/>
        </a:p>
      </dgm:t>
    </dgm:pt>
    <dgm:pt modelId="{C05A431B-C13C-47AB-B89C-5A90F49F91B7}" type="parTrans" cxnId="{179E9DC3-B8E5-493E-B021-2B6C1603AB9C}">
      <dgm:prSet/>
      <dgm:spPr/>
      <dgm:t>
        <a:bodyPr/>
        <a:lstStyle/>
        <a:p>
          <a:endParaRPr lang="en-US"/>
        </a:p>
      </dgm:t>
    </dgm:pt>
    <dgm:pt modelId="{779111EA-46A2-4CD2-B8BF-DE2C18C0DB44}" type="sibTrans" cxnId="{179E9DC3-B8E5-493E-B021-2B6C1603AB9C}">
      <dgm:prSet/>
      <dgm:spPr/>
      <dgm:t>
        <a:bodyPr/>
        <a:lstStyle/>
        <a:p>
          <a:endParaRPr lang="en-US"/>
        </a:p>
      </dgm:t>
    </dgm:pt>
    <dgm:pt modelId="{E53C03D6-FAF1-4768-8A8C-F416CEABF224}">
      <dgm:prSet/>
      <dgm:spPr/>
      <dgm:t>
        <a:bodyPr/>
        <a:lstStyle/>
        <a:p>
          <a:r>
            <a:rPr lang="en-GB"/>
            <a:t>Some words will be those they have already taken home to practise before as they will be words that we discover they have not remembered and so need more practise on.  </a:t>
          </a:r>
          <a:endParaRPr lang="en-US"/>
        </a:p>
      </dgm:t>
    </dgm:pt>
    <dgm:pt modelId="{24F6501D-CB31-4D00-83DF-37118C88DF45}" type="parTrans" cxnId="{43A3851A-13E1-4784-88D0-EE2999A079B3}">
      <dgm:prSet/>
      <dgm:spPr/>
      <dgm:t>
        <a:bodyPr/>
        <a:lstStyle/>
        <a:p>
          <a:endParaRPr lang="en-US"/>
        </a:p>
      </dgm:t>
    </dgm:pt>
    <dgm:pt modelId="{203CF924-DAD8-4179-8996-12CA45BDD8AC}" type="sibTrans" cxnId="{43A3851A-13E1-4784-88D0-EE2999A079B3}">
      <dgm:prSet/>
      <dgm:spPr/>
      <dgm:t>
        <a:bodyPr/>
        <a:lstStyle/>
        <a:p>
          <a:endParaRPr lang="en-US"/>
        </a:p>
      </dgm:t>
    </dgm:pt>
    <dgm:pt modelId="{653B6691-B81F-43EC-8AD5-F7055C2B5306}">
      <dgm:prSet/>
      <dgm:spPr/>
      <dgm:t>
        <a:bodyPr/>
        <a:lstStyle/>
        <a:p>
          <a:r>
            <a:rPr lang="en-GB"/>
            <a:t>Some will be words they already know in order to build confidence but new words will be put into the lists also.</a:t>
          </a:r>
          <a:endParaRPr lang="en-US"/>
        </a:p>
      </dgm:t>
    </dgm:pt>
    <dgm:pt modelId="{8823D0DF-7358-4805-B52C-5AE463136FD3}" type="parTrans" cxnId="{453E99DD-C27E-4FAA-9D24-525B20D401A8}">
      <dgm:prSet/>
      <dgm:spPr/>
      <dgm:t>
        <a:bodyPr/>
        <a:lstStyle/>
        <a:p>
          <a:endParaRPr lang="en-US"/>
        </a:p>
      </dgm:t>
    </dgm:pt>
    <dgm:pt modelId="{A7DE8E0B-8765-46A6-85E0-49C344945237}" type="sibTrans" cxnId="{453E99DD-C27E-4FAA-9D24-525B20D401A8}">
      <dgm:prSet/>
      <dgm:spPr/>
      <dgm:t>
        <a:bodyPr/>
        <a:lstStyle/>
        <a:p>
          <a:endParaRPr lang="en-US"/>
        </a:p>
      </dgm:t>
    </dgm:pt>
    <dgm:pt modelId="{A84E216B-7ACB-4ECF-8E6C-1E84C40E730C}" type="pres">
      <dgm:prSet presAssocID="{BC9BE937-8458-4313-846A-12C271492AC2}" presName="root" presStyleCnt="0">
        <dgm:presLayoutVars>
          <dgm:dir/>
          <dgm:resizeHandles val="exact"/>
        </dgm:presLayoutVars>
      </dgm:prSet>
      <dgm:spPr/>
      <dgm:t>
        <a:bodyPr/>
        <a:lstStyle/>
        <a:p>
          <a:endParaRPr lang="en-GB"/>
        </a:p>
      </dgm:t>
    </dgm:pt>
    <dgm:pt modelId="{C23CF7E6-EF04-42AC-BC38-CCC3B8C85DBF}" type="pres">
      <dgm:prSet presAssocID="{EF97F114-1016-4ED1-859F-1F7A5CE4F391}" presName="compNode" presStyleCnt="0"/>
      <dgm:spPr/>
    </dgm:pt>
    <dgm:pt modelId="{EAB98E44-70EA-4358-A061-688E99776EA3}" type="pres">
      <dgm:prSet presAssocID="{EF97F114-1016-4ED1-859F-1F7A5CE4F391}" presName="bgRect" presStyleLbl="bgShp" presStyleIdx="0" presStyleCnt="5" custLinFactNeighborY="-22164"/>
      <dgm:spPr/>
    </dgm:pt>
    <dgm:pt modelId="{C73D4CF6-72EF-46C6-8900-1CF0023C26A9}" type="pres">
      <dgm:prSet presAssocID="{EF97F114-1016-4ED1-859F-1F7A5CE4F391}" presName="iconRect" presStyleLbl="node1" presStyleIdx="0" presStyleCnt="5"/>
      <dgm:spPr>
        <a:blipFill>
          <a:blip xmlns:r="http://schemas.openxmlformats.org/officeDocument/2006/relationships" r:embed="rId1">
            <a:extLst>
              <a:ext uri="{28A0092B-C50C-407E-A947-70E740481C1C}">
                <a14:useLocalDpi xmlns="" xmlns:a14="http://schemas.microsoft.com/office/drawing/2010/main" val="0"/>
              </a:ext>
              <a:ext uri="{96DAC541-7B7A-43D3-8B79-37D633B846F1}">
                <asvg:svgBlip xmlns="" xmlns:asvg="http://schemas.microsoft.com/office/drawing/2016/SVG/main" r:embed="rId2"/>
              </a:ext>
            </a:extLst>
          </a:blip>
          <a:stretch>
            <a:fillRect/>
          </a:stretch>
        </a:blipFill>
        <a:ln>
          <a:noFill/>
        </a:ln>
      </dgm:spPr>
      <dgm:extLst>
        <a:ext uri="{E40237B7-FDA0-4F09-8148-C483321AD2D9}">
          <dgm14:cNvPr xmlns="" xmlns:dgm14="http://schemas.microsoft.com/office/drawing/2010/diagram" id="0" name="" descr="Pencil"/>
        </a:ext>
      </dgm:extLst>
    </dgm:pt>
    <dgm:pt modelId="{DC5A9F84-93CF-4DC1-A888-F1B703BE1D14}" type="pres">
      <dgm:prSet presAssocID="{EF97F114-1016-4ED1-859F-1F7A5CE4F391}" presName="spaceRect" presStyleCnt="0"/>
      <dgm:spPr/>
    </dgm:pt>
    <dgm:pt modelId="{21647CF7-9DF6-4A36-9305-806F0B8BE62D}" type="pres">
      <dgm:prSet presAssocID="{EF97F114-1016-4ED1-859F-1F7A5CE4F391}" presName="parTx" presStyleLbl="revTx" presStyleIdx="0" presStyleCnt="5">
        <dgm:presLayoutVars>
          <dgm:chMax val="0"/>
          <dgm:chPref val="0"/>
        </dgm:presLayoutVars>
      </dgm:prSet>
      <dgm:spPr/>
      <dgm:t>
        <a:bodyPr/>
        <a:lstStyle/>
        <a:p>
          <a:endParaRPr lang="en-GB"/>
        </a:p>
      </dgm:t>
    </dgm:pt>
    <dgm:pt modelId="{DE37A773-0717-44FC-A6D8-2B578DAF6947}" type="pres">
      <dgm:prSet presAssocID="{856F8179-4C49-48B1-8BF0-08773518D633}" presName="sibTrans" presStyleCnt="0"/>
      <dgm:spPr/>
    </dgm:pt>
    <dgm:pt modelId="{1A890AA1-2F2B-464A-9E00-4B7F79B2491C}" type="pres">
      <dgm:prSet presAssocID="{92D2C485-53D0-4FD5-97EA-2F2CBDB95781}" presName="compNode" presStyleCnt="0"/>
      <dgm:spPr/>
    </dgm:pt>
    <dgm:pt modelId="{F366D1D2-CA85-4682-9112-15D0E4DCB611}" type="pres">
      <dgm:prSet presAssocID="{92D2C485-53D0-4FD5-97EA-2F2CBDB95781}" presName="bgRect" presStyleLbl="bgShp" presStyleIdx="1" presStyleCnt="5"/>
      <dgm:spPr/>
    </dgm:pt>
    <dgm:pt modelId="{6F6C460A-1C8D-4C11-AF74-975ED529631C}" type="pres">
      <dgm:prSet presAssocID="{92D2C485-53D0-4FD5-97EA-2F2CBDB95781}" presName="iconRect" presStyleLbl="node1" presStyleIdx="1" presStyleCnt="5"/>
      <dgm:spPr>
        <a:blipFill>
          <a:blip xmlns:r="http://schemas.openxmlformats.org/officeDocument/2006/relationships" r:embed="rId3">
            <a:extLst>
              <a:ext uri="{28A0092B-C50C-407E-A947-70E740481C1C}">
                <a14:useLocalDpi xmlns="" xmlns:a14="http://schemas.microsoft.com/office/drawing/2010/main" val="0"/>
              </a:ext>
              <a:ext uri="{96DAC541-7B7A-43D3-8B79-37D633B846F1}">
                <asvg:svgBlip xmlns="" xmlns:asvg="http://schemas.microsoft.com/office/drawing/2016/SVG/main" r:embed="rId4"/>
              </a:ext>
            </a:extLst>
          </a:blip>
          <a:stretch>
            <a:fillRect/>
          </a:stretch>
        </a:blipFill>
        <a:ln>
          <a:noFill/>
        </a:ln>
      </dgm:spPr>
      <dgm:extLst>
        <a:ext uri="{E40237B7-FDA0-4F09-8148-C483321AD2D9}">
          <dgm14:cNvPr xmlns="" xmlns:dgm14="http://schemas.microsoft.com/office/drawing/2010/diagram" id="0" name="" descr="Classroom"/>
        </a:ext>
      </dgm:extLst>
    </dgm:pt>
    <dgm:pt modelId="{96DD9941-E570-4FF2-A0DF-52723E7C07E3}" type="pres">
      <dgm:prSet presAssocID="{92D2C485-53D0-4FD5-97EA-2F2CBDB95781}" presName="spaceRect" presStyleCnt="0"/>
      <dgm:spPr/>
    </dgm:pt>
    <dgm:pt modelId="{CD5B1FED-45AA-4934-8732-9097FF2A30D2}" type="pres">
      <dgm:prSet presAssocID="{92D2C485-53D0-4FD5-97EA-2F2CBDB95781}" presName="parTx" presStyleLbl="revTx" presStyleIdx="1" presStyleCnt="5">
        <dgm:presLayoutVars>
          <dgm:chMax val="0"/>
          <dgm:chPref val="0"/>
        </dgm:presLayoutVars>
      </dgm:prSet>
      <dgm:spPr/>
      <dgm:t>
        <a:bodyPr/>
        <a:lstStyle/>
        <a:p>
          <a:endParaRPr lang="en-GB"/>
        </a:p>
      </dgm:t>
    </dgm:pt>
    <dgm:pt modelId="{75678336-F5E8-4C8C-B99C-6A123A9FDF2C}" type="pres">
      <dgm:prSet presAssocID="{AC34869A-BD8F-4D57-ABB7-69B392113BC6}" presName="sibTrans" presStyleCnt="0"/>
      <dgm:spPr/>
    </dgm:pt>
    <dgm:pt modelId="{8B6A60CF-B944-4F8B-B73B-FC57EF5B4AFA}" type="pres">
      <dgm:prSet presAssocID="{CCDAB1E5-411D-45B0-8C25-D5CE13C5C62C}" presName="compNode" presStyleCnt="0"/>
      <dgm:spPr/>
    </dgm:pt>
    <dgm:pt modelId="{F9818E4B-EECA-48D7-AADD-D135C28584D8}" type="pres">
      <dgm:prSet presAssocID="{CCDAB1E5-411D-45B0-8C25-D5CE13C5C62C}" presName="bgRect" presStyleLbl="bgShp" presStyleIdx="2" presStyleCnt="5"/>
      <dgm:spPr/>
    </dgm:pt>
    <dgm:pt modelId="{E08434AD-E866-4D2A-B77C-523B3B36387E}" type="pres">
      <dgm:prSet presAssocID="{CCDAB1E5-411D-45B0-8C25-D5CE13C5C62C}" presName="iconRect" presStyleLbl="node1" presStyleIdx="2" presStyleCnt="5"/>
      <dgm:spPr>
        <a:blipFill>
          <a:blip xmlns:r="http://schemas.openxmlformats.org/officeDocument/2006/relationships" r:embed="rId5">
            <a:extLst>
              <a:ext uri="{28A0092B-C50C-407E-A947-70E740481C1C}">
                <a14:useLocalDpi xmlns="" xmlns:a14="http://schemas.microsoft.com/office/drawing/2010/main" val="0"/>
              </a:ext>
              <a:ext uri="{96DAC541-7B7A-43D3-8B79-37D633B846F1}">
                <asvg:svgBlip xmlns="" xmlns:asvg="http://schemas.microsoft.com/office/drawing/2016/SVG/main" r:embed="rId6"/>
              </a:ext>
            </a:extLst>
          </a:blip>
          <a:stretch>
            <a:fillRect/>
          </a:stretch>
        </a:blipFill>
        <a:ln>
          <a:noFill/>
        </a:ln>
      </dgm:spPr>
      <dgm:extLst>
        <a:ext uri="{E40237B7-FDA0-4F09-8148-C483321AD2D9}">
          <dgm14:cNvPr xmlns="" xmlns:dgm14="http://schemas.microsoft.com/office/drawing/2010/diagram" id="0" name="" descr="Toothbrush"/>
        </a:ext>
      </dgm:extLst>
    </dgm:pt>
    <dgm:pt modelId="{4A6E5139-52DB-4655-92B2-3CD401797C84}" type="pres">
      <dgm:prSet presAssocID="{CCDAB1E5-411D-45B0-8C25-D5CE13C5C62C}" presName="spaceRect" presStyleCnt="0"/>
      <dgm:spPr/>
    </dgm:pt>
    <dgm:pt modelId="{9D8861DE-0B70-4A19-979F-095762EE8DBB}" type="pres">
      <dgm:prSet presAssocID="{CCDAB1E5-411D-45B0-8C25-D5CE13C5C62C}" presName="parTx" presStyleLbl="revTx" presStyleIdx="2" presStyleCnt="5">
        <dgm:presLayoutVars>
          <dgm:chMax val="0"/>
          <dgm:chPref val="0"/>
        </dgm:presLayoutVars>
      </dgm:prSet>
      <dgm:spPr/>
      <dgm:t>
        <a:bodyPr/>
        <a:lstStyle/>
        <a:p>
          <a:endParaRPr lang="en-GB"/>
        </a:p>
      </dgm:t>
    </dgm:pt>
    <dgm:pt modelId="{FD15244C-F27A-4517-8DF3-DE56B466086E}" type="pres">
      <dgm:prSet presAssocID="{779111EA-46A2-4CD2-B8BF-DE2C18C0DB44}" presName="sibTrans" presStyleCnt="0"/>
      <dgm:spPr/>
    </dgm:pt>
    <dgm:pt modelId="{337290BC-1DC3-4EB4-BD10-11F93497D9E3}" type="pres">
      <dgm:prSet presAssocID="{E53C03D6-FAF1-4768-8A8C-F416CEABF224}" presName="compNode" presStyleCnt="0"/>
      <dgm:spPr/>
    </dgm:pt>
    <dgm:pt modelId="{42DB24F9-C7F5-4A77-86E5-0C095A011985}" type="pres">
      <dgm:prSet presAssocID="{E53C03D6-FAF1-4768-8A8C-F416CEABF224}" presName="bgRect" presStyleLbl="bgShp" presStyleIdx="3" presStyleCnt="5"/>
      <dgm:spPr/>
    </dgm:pt>
    <dgm:pt modelId="{6E3704AF-C7E3-462A-8127-6B6EDE72BF2C}" type="pres">
      <dgm:prSet presAssocID="{E53C03D6-FAF1-4768-8A8C-F416CEABF224}" presName="iconRect" presStyleLbl="node1" presStyleIdx="3" presStyleCnt="5"/>
      <dgm:spPr>
        <a:blipFill>
          <a:blip xmlns:r="http://schemas.openxmlformats.org/officeDocument/2006/relationships" r:embed="rId7">
            <a:extLst>
              <a:ext uri="{28A0092B-C50C-407E-A947-70E740481C1C}">
                <a14:useLocalDpi xmlns="" xmlns:a14="http://schemas.microsoft.com/office/drawing/2010/main" val="0"/>
              </a:ext>
              <a:ext uri="{96DAC541-7B7A-43D3-8B79-37D633B846F1}">
                <asvg:svgBlip xmlns="" xmlns:asvg="http://schemas.microsoft.com/office/drawing/2016/SVG/main" r:embed="rId8"/>
              </a:ext>
            </a:extLst>
          </a:blip>
          <a:stretch>
            <a:fillRect/>
          </a:stretch>
        </a:blipFill>
        <a:ln>
          <a:noFill/>
        </a:ln>
      </dgm:spPr>
      <dgm:extLst>
        <a:ext uri="{E40237B7-FDA0-4F09-8148-C483321AD2D9}">
          <dgm14:cNvPr xmlns="" xmlns:dgm14="http://schemas.microsoft.com/office/drawing/2010/diagram" id="0" name="" descr="Open Book"/>
        </a:ext>
      </dgm:extLst>
    </dgm:pt>
    <dgm:pt modelId="{D696CC9E-CE34-43D6-8945-EFA03C31EF8B}" type="pres">
      <dgm:prSet presAssocID="{E53C03D6-FAF1-4768-8A8C-F416CEABF224}" presName="spaceRect" presStyleCnt="0"/>
      <dgm:spPr/>
    </dgm:pt>
    <dgm:pt modelId="{6CCF3BA3-61A5-4490-BD5E-37BCFE6305D7}" type="pres">
      <dgm:prSet presAssocID="{E53C03D6-FAF1-4768-8A8C-F416CEABF224}" presName="parTx" presStyleLbl="revTx" presStyleIdx="3" presStyleCnt="5">
        <dgm:presLayoutVars>
          <dgm:chMax val="0"/>
          <dgm:chPref val="0"/>
        </dgm:presLayoutVars>
      </dgm:prSet>
      <dgm:spPr/>
      <dgm:t>
        <a:bodyPr/>
        <a:lstStyle/>
        <a:p>
          <a:endParaRPr lang="en-GB"/>
        </a:p>
      </dgm:t>
    </dgm:pt>
    <dgm:pt modelId="{48706D8D-F1F5-441A-AEFD-A74B1FA1D365}" type="pres">
      <dgm:prSet presAssocID="{203CF924-DAD8-4179-8996-12CA45BDD8AC}" presName="sibTrans" presStyleCnt="0"/>
      <dgm:spPr/>
    </dgm:pt>
    <dgm:pt modelId="{BBD295AD-578B-4C3E-AF5D-8FBEF26927EE}" type="pres">
      <dgm:prSet presAssocID="{653B6691-B81F-43EC-8AD5-F7055C2B5306}" presName="compNode" presStyleCnt="0"/>
      <dgm:spPr/>
    </dgm:pt>
    <dgm:pt modelId="{D3AE14DE-5E15-4ACE-9F0F-64131950FB5E}" type="pres">
      <dgm:prSet presAssocID="{653B6691-B81F-43EC-8AD5-F7055C2B5306}" presName="bgRect" presStyleLbl="bgShp" presStyleIdx="4" presStyleCnt="5"/>
      <dgm:spPr/>
    </dgm:pt>
    <dgm:pt modelId="{4BDDC0F0-C50B-43FE-B0AE-936E6A6F6838}" type="pres">
      <dgm:prSet presAssocID="{653B6691-B81F-43EC-8AD5-F7055C2B5306}" presName="iconRect" presStyleLbl="node1" presStyleIdx="4" presStyleCnt="5"/>
      <dgm:spPr>
        <a:blipFill>
          <a:blip xmlns:r="http://schemas.openxmlformats.org/officeDocument/2006/relationships" r:embed="rId9">
            <a:extLst>
              <a:ext uri="{28A0092B-C50C-407E-A947-70E740481C1C}">
                <a14:useLocalDpi xmlns="" xmlns:a14="http://schemas.microsoft.com/office/drawing/2010/main" val="0"/>
              </a:ext>
              <a:ext uri="{96DAC541-7B7A-43D3-8B79-37D633B846F1}">
                <asvg:svgBlip xmlns="" xmlns:asvg="http://schemas.microsoft.com/office/drawing/2016/SVG/main" r:embed="rId10"/>
              </a:ext>
            </a:extLst>
          </a:blip>
          <a:stretch>
            <a:fillRect/>
          </a:stretch>
        </a:blipFill>
        <a:ln>
          <a:noFill/>
        </a:ln>
      </dgm:spPr>
      <dgm:extLst>
        <a:ext uri="{E40237B7-FDA0-4F09-8148-C483321AD2D9}">
          <dgm14:cNvPr xmlns="" xmlns:dgm14="http://schemas.microsoft.com/office/drawing/2010/diagram" id="0" name="" descr="Light Bulb and Gear"/>
        </a:ext>
      </dgm:extLst>
    </dgm:pt>
    <dgm:pt modelId="{7193AF95-4C21-4797-86D2-E1E913D063F6}" type="pres">
      <dgm:prSet presAssocID="{653B6691-B81F-43EC-8AD5-F7055C2B5306}" presName="spaceRect" presStyleCnt="0"/>
      <dgm:spPr/>
    </dgm:pt>
    <dgm:pt modelId="{EC8D4C1B-5BBE-4277-89F0-C536382B04EF}" type="pres">
      <dgm:prSet presAssocID="{653B6691-B81F-43EC-8AD5-F7055C2B5306}" presName="parTx" presStyleLbl="revTx" presStyleIdx="4" presStyleCnt="5">
        <dgm:presLayoutVars>
          <dgm:chMax val="0"/>
          <dgm:chPref val="0"/>
        </dgm:presLayoutVars>
      </dgm:prSet>
      <dgm:spPr/>
      <dgm:t>
        <a:bodyPr/>
        <a:lstStyle/>
        <a:p>
          <a:endParaRPr lang="en-GB"/>
        </a:p>
      </dgm:t>
    </dgm:pt>
  </dgm:ptLst>
  <dgm:cxnLst>
    <dgm:cxn modelId="{4DC65494-EFE3-4194-B04E-2CFD8A89B753}" type="presOf" srcId="{653B6691-B81F-43EC-8AD5-F7055C2B5306}" destId="{EC8D4C1B-5BBE-4277-89F0-C536382B04EF}" srcOrd="0" destOrd="0" presId="urn:microsoft.com/office/officeart/2018/2/layout/IconVerticalSolidList"/>
    <dgm:cxn modelId="{8C31B57A-8DD0-4576-ABB6-00543701A2A9}" type="presOf" srcId="{BC9BE937-8458-4313-846A-12C271492AC2}" destId="{A84E216B-7ACB-4ECF-8E6C-1E84C40E730C}" srcOrd="0" destOrd="0" presId="urn:microsoft.com/office/officeart/2018/2/layout/IconVerticalSolidList"/>
    <dgm:cxn modelId="{19C12E1A-192A-4EF1-B62E-51A9C4EDABAA}" type="presOf" srcId="{EF97F114-1016-4ED1-859F-1F7A5CE4F391}" destId="{21647CF7-9DF6-4A36-9305-806F0B8BE62D}" srcOrd="0" destOrd="0" presId="urn:microsoft.com/office/officeart/2018/2/layout/IconVerticalSolidList"/>
    <dgm:cxn modelId="{5FBB9976-2CA1-4629-8B35-2CA68D93669C}" type="presOf" srcId="{92D2C485-53D0-4FD5-97EA-2F2CBDB95781}" destId="{CD5B1FED-45AA-4934-8732-9097FF2A30D2}" srcOrd="0" destOrd="0" presId="urn:microsoft.com/office/officeart/2018/2/layout/IconVerticalSolidList"/>
    <dgm:cxn modelId="{179E9DC3-B8E5-493E-B021-2B6C1603AB9C}" srcId="{BC9BE937-8458-4313-846A-12C271492AC2}" destId="{CCDAB1E5-411D-45B0-8C25-D5CE13C5C62C}" srcOrd="2" destOrd="0" parTransId="{C05A431B-C13C-47AB-B89C-5A90F49F91B7}" sibTransId="{779111EA-46A2-4CD2-B8BF-DE2C18C0DB44}"/>
    <dgm:cxn modelId="{14B5994F-C405-4C3A-9957-B0B4CBAAE4A1}" srcId="{BC9BE937-8458-4313-846A-12C271492AC2}" destId="{EF97F114-1016-4ED1-859F-1F7A5CE4F391}" srcOrd="0" destOrd="0" parTransId="{BF9BC18C-1EA9-46B3-B236-AF0C42A03EE0}" sibTransId="{856F8179-4C49-48B1-8BF0-08773518D633}"/>
    <dgm:cxn modelId="{46C4719A-8FB6-42DF-96E9-53EE3E20279D}" type="presOf" srcId="{CCDAB1E5-411D-45B0-8C25-D5CE13C5C62C}" destId="{9D8861DE-0B70-4A19-979F-095762EE8DBB}" srcOrd="0" destOrd="0" presId="urn:microsoft.com/office/officeart/2018/2/layout/IconVerticalSolidList"/>
    <dgm:cxn modelId="{13004967-99BC-4D50-8E89-3F887F2381EE}" srcId="{BC9BE937-8458-4313-846A-12C271492AC2}" destId="{92D2C485-53D0-4FD5-97EA-2F2CBDB95781}" srcOrd="1" destOrd="0" parTransId="{ABE83580-B362-41C6-95E5-EFA6CA6CF7FB}" sibTransId="{AC34869A-BD8F-4D57-ABB7-69B392113BC6}"/>
    <dgm:cxn modelId="{43A3851A-13E1-4784-88D0-EE2999A079B3}" srcId="{BC9BE937-8458-4313-846A-12C271492AC2}" destId="{E53C03D6-FAF1-4768-8A8C-F416CEABF224}" srcOrd="3" destOrd="0" parTransId="{24F6501D-CB31-4D00-83DF-37118C88DF45}" sibTransId="{203CF924-DAD8-4179-8996-12CA45BDD8AC}"/>
    <dgm:cxn modelId="{453E99DD-C27E-4FAA-9D24-525B20D401A8}" srcId="{BC9BE937-8458-4313-846A-12C271492AC2}" destId="{653B6691-B81F-43EC-8AD5-F7055C2B5306}" srcOrd="4" destOrd="0" parTransId="{8823D0DF-7358-4805-B52C-5AE463136FD3}" sibTransId="{A7DE8E0B-8765-46A6-85E0-49C344945237}"/>
    <dgm:cxn modelId="{0F4D192D-0BEE-4566-B200-E795A6C02AA7}" type="presOf" srcId="{E53C03D6-FAF1-4768-8A8C-F416CEABF224}" destId="{6CCF3BA3-61A5-4490-BD5E-37BCFE6305D7}" srcOrd="0" destOrd="0" presId="urn:microsoft.com/office/officeart/2018/2/layout/IconVerticalSolidList"/>
    <dgm:cxn modelId="{25F3E2DC-41B1-4DC3-8A9E-B79444D12CC7}" type="presParOf" srcId="{A84E216B-7ACB-4ECF-8E6C-1E84C40E730C}" destId="{C23CF7E6-EF04-42AC-BC38-CCC3B8C85DBF}" srcOrd="0" destOrd="0" presId="urn:microsoft.com/office/officeart/2018/2/layout/IconVerticalSolidList"/>
    <dgm:cxn modelId="{8C450083-F522-441E-9387-A051957D21C5}" type="presParOf" srcId="{C23CF7E6-EF04-42AC-BC38-CCC3B8C85DBF}" destId="{EAB98E44-70EA-4358-A061-688E99776EA3}" srcOrd="0" destOrd="0" presId="urn:microsoft.com/office/officeart/2018/2/layout/IconVerticalSolidList"/>
    <dgm:cxn modelId="{9FE7CF2F-B7D9-488E-9258-BE46AC67B056}" type="presParOf" srcId="{C23CF7E6-EF04-42AC-BC38-CCC3B8C85DBF}" destId="{C73D4CF6-72EF-46C6-8900-1CF0023C26A9}" srcOrd="1" destOrd="0" presId="urn:microsoft.com/office/officeart/2018/2/layout/IconVerticalSolidList"/>
    <dgm:cxn modelId="{D93C1A10-4502-40C8-A3ED-1064EB273782}" type="presParOf" srcId="{C23CF7E6-EF04-42AC-BC38-CCC3B8C85DBF}" destId="{DC5A9F84-93CF-4DC1-A888-F1B703BE1D14}" srcOrd="2" destOrd="0" presId="urn:microsoft.com/office/officeart/2018/2/layout/IconVerticalSolidList"/>
    <dgm:cxn modelId="{9B9E9F3D-DF3F-42AA-8E2D-22ECF2F5ECDB}" type="presParOf" srcId="{C23CF7E6-EF04-42AC-BC38-CCC3B8C85DBF}" destId="{21647CF7-9DF6-4A36-9305-806F0B8BE62D}" srcOrd="3" destOrd="0" presId="urn:microsoft.com/office/officeart/2018/2/layout/IconVerticalSolidList"/>
    <dgm:cxn modelId="{88D836FE-6EE3-46A1-A246-0A1010BF54BD}" type="presParOf" srcId="{A84E216B-7ACB-4ECF-8E6C-1E84C40E730C}" destId="{DE37A773-0717-44FC-A6D8-2B578DAF6947}" srcOrd="1" destOrd="0" presId="urn:microsoft.com/office/officeart/2018/2/layout/IconVerticalSolidList"/>
    <dgm:cxn modelId="{E0E81914-1087-42F0-838A-877466FB1CEC}" type="presParOf" srcId="{A84E216B-7ACB-4ECF-8E6C-1E84C40E730C}" destId="{1A890AA1-2F2B-464A-9E00-4B7F79B2491C}" srcOrd="2" destOrd="0" presId="urn:microsoft.com/office/officeart/2018/2/layout/IconVerticalSolidList"/>
    <dgm:cxn modelId="{286A621A-F43D-4AD2-88ED-4318F1D196EF}" type="presParOf" srcId="{1A890AA1-2F2B-464A-9E00-4B7F79B2491C}" destId="{F366D1D2-CA85-4682-9112-15D0E4DCB611}" srcOrd="0" destOrd="0" presId="urn:microsoft.com/office/officeart/2018/2/layout/IconVerticalSolidList"/>
    <dgm:cxn modelId="{C82DCEBF-CFC9-49B0-8FEA-38AA4C432E8A}" type="presParOf" srcId="{1A890AA1-2F2B-464A-9E00-4B7F79B2491C}" destId="{6F6C460A-1C8D-4C11-AF74-975ED529631C}" srcOrd="1" destOrd="0" presId="urn:microsoft.com/office/officeart/2018/2/layout/IconVerticalSolidList"/>
    <dgm:cxn modelId="{1147E939-CB1E-43EA-B84D-18296A90C977}" type="presParOf" srcId="{1A890AA1-2F2B-464A-9E00-4B7F79B2491C}" destId="{96DD9941-E570-4FF2-A0DF-52723E7C07E3}" srcOrd="2" destOrd="0" presId="urn:microsoft.com/office/officeart/2018/2/layout/IconVerticalSolidList"/>
    <dgm:cxn modelId="{10254625-86AA-434F-9476-3F6FDC9C9ED4}" type="presParOf" srcId="{1A890AA1-2F2B-464A-9E00-4B7F79B2491C}" destId="{CD5B1FED-45AA-4934-8732-9097FF2A30D2}" srcOrd="3" destOrd="0" presId="urn:microsoft.com/office/officeart/2018/2/layout/IconVerticalSolidList"/>
    <dgm:cxn modelId="{E03D5ABA-BEE1-4F92-BFE6-828A4893D35E}" type="presParOf" srcId="{A84E216B-7ACB-4ECF-8E6C-1E84C40E730C}" destId="{75678336-F5E8-4C8C-B99C-6A123A9FDF2C}" srcOrd="3" destOrd="0" presId="urn:microsoft.com/office/officeart/2018/2/layout/IconVerticalSolidList"/>
    <dgm:cxn modelId="{A1316FEA-52B0-4E8C-9860-62B8979FE30A}" type="presParOf" srcId="{A84E216B-7ACB-4ECF-8E6C-1E84C40E730C}" destId="{8B6A60CF-B944-4F8B-B73B-FC57EF5B4AFA}" srcOrd="4" destOrd="0" presId="urn:microsoft.com/office/officeart/2018/2/layout/IconVerticalSolidList"/>
    <dgm:cxn modelId="{5AFCAB30-C803-44FA-87F0-D0800731E49F}" type="presParOf" srcId="{8B6A60CF-B944-4F8B-B73B-FC57EF5B4AFA}" destId="{F9818E4B-EECA-48D7-AADD-D135C28584D8}" srcOrd="0" destOrd="0" presId="urn:microsoft.com/office/officeart/2018/2/layout/IconVerticalSolidList"/>
    <dgm:cxn modelId="{C1AB2628-2C02-45F2-B1FE-788D9DCB2403}" type="presParOf" srcId="{8B6A60CF-B944-4F8B-B73B-FC57EF5B4AFA}" destId="{E08434AD-E866-4D2A-B77C-523B3B36387E}" srcOrd="1" destOrd="0" presId="urn:microsoft.com/office/officeart/2018/2/layout/IconVerticalSolidList"/>
    <dgm:cxn modelId="{5BD066C6-3DE4-4C45-9EB6-B5E0AB4AA52F}" type="presParOf" srcId="{8B6A60CF-B944-4F8B-B73B-FC57EF5B4AFA}" destId="{4A6E5139-52DB-4655-92B2-3CD401797C84}" srcOrd="2" destOrd="0" presId="urn:microsoft.com/office/officeart/2018/2/layout/IconVerticalSolidList"/>
    <dgm:cxn modelId="{9111B53E-FCD0-4AE9-903B-75186C75942D}" type="presParOf" srcId="{8B6A60CF-B944-4F8B-B73B-FC57EF5B4AFA}" destId="{9D8861DE-0B70-4A19-979F-095762EE8DBB}" srcOrd="3" destOrd="0" presId="urn:microsoft.com/office/officeart/2018/2/layout/IconVerticalSolidList"/>
    <dgm:cxn modelId="{D38B32DC-F01E-4143-9757-72B78BE13AA9}" type="presParOf" srcId="{A84E216B-7ACB-4ECF-8E6C-1E84C40E730C}" destId="{FD15244C-F27A-4517-8DF3-DE56B466086E}" srcOrd="5" destOrd="0" presId="urn:microsoft.com/office/officeart/2018/2/layout/IconVerticalSolidList"/>
    <dgm:cxn modelId="{0AFB48EF-5964-4D8F-9F9D-02F4F043E344}" type="presParOf" srcId="{A84E216B-7ACB-4ECF-8E6C-1E84C40E730C}" destId="{337290BC-1DC3-4EB4-BD10-11F93497D9E3}" srcOrd="6" destOrd="0" presId="urn:microsoft.com/office/officeart/2018/2/layout/IconVerticalSolidList"/>
    <dgm:cxn modelId="{53FE053A-5031-412E-9074-3EFDDE9CB822}" type="presParOf" srcId="{337290BC-1DC3-4EB4-BD10-11F93497D9E3}" destId="{42DB24F9-C7F5-4A77-86E5-0C095A011985}" srcOrd="0" destOrd="0" presId="urn:microsoft.com/office/officeart/2018/2/layout/IconVerticalSolidList"/>
    <dgm:cxn modelId="{B38099C6-87F5-454D-8C94-8BD34F75E1D0}" type="presParOf" srcId="{337290BC-1DC3-4EB4-BD10-11F93497D9E3}" destId="{6E3704AF-C7E3-462A-8127-6B6EDE72BF2C}" srcOrd="1" destOrd="0" presId="urn:microsoft.com/office/officeart/2018/2/layout/IconVerticalSolidList"/>
    <dgm:cxn modelId="{14020C0D-A30B-487F-8479-62C3BEC9709E}" type="presParOf" srcId="{337290BC-1DC3-4EB4-BD10-11F93497D9E3}" destId="{D696CC9E-CE34-43D6-8945-EFA03C31EF8B}" srcOrd="2" destOrd="0" presId="urn:microsoft.com/office/officeart/2018/2/layout/IconVerticalSolidList"/>
    <dgm:cxn modelId="{9FD4D5DB-028A-4B04-A06D-5991DA77F252}" type="presParOf" srcId="{337290BC-1DC3-4EB4-BD10-11F93497D9E3}" destId="{6CCF3BA3-61A5-4490-BD5E-37BCFE6305D7}" srcOrd="3" destOrd="0" presId="urn:microsoft.com/office/officeart/2018/2/layout/IconVerticalSolidList"/>
    <dgm:cxn modelId="{B511C4DF-C98B-4C46-B067-3315865A28D5}" type="presParOf" srcId="{A84E216B-7ACB-4ECF-8E6C-1E84C40E730C}" destId="{48706D8D-F1F5-441A-AEFD-A74B1FA1D365}" srcOrd="7" destOrd="0" presId="urn:microsoft.com/office/officeart/2018/2/layout/IconVerticalSolidList"/>
    <dgm:cxn modelId="{19FD5D10-3BE3-4B61-BBEA-0C89EF43C2E8}" type="presParOf" srcId="{A84E216B-7ACB-4ECF-8E6C-1E84C40E730C}" destId="{BBD295AD-578B-4C3E-AF5D-8FBEF26927EE}" srcOrd="8" destOrd="0" presId="urn:microsoft.com/office/officeart/2018/2/layout/IconVerticalSolidList"/>
    <dgm:cxn modelId="{2DD0A9D1-4BB4-4F38-A8B9-E0AC323B91F0}" type="presParOf" srcId="{BBD295AD-578B-4C3E-AF5D-8FBEF26927EE}" destId="{D3AE14DE-5E15-4ACE-9F0F-64131950FB5E}" srcOrd="0" destOrd="0" presId="urn:microsoft.com/office/officeart/2018/2/layout/IconVerticalSolidList"/>
    <dgm:cxn modelId="{AAE53AC1-F708-44F5-9E9B-E50C9A670E0E}" type="presParOf" srcId="{BBD295AD-578B-4C3E-AF5D-8FBEF26927EE}" destId="{4BDDC0F0-C50B-43FE-B0AE-936E6A6F6838}" srcOrd="1" destOrd="0" presId="urn:microsoft.com/office/officeart/2018/2/layout/IconVerticalSolidList"/>
    <dgm:cxn modelId="{3C35ED76-95F5-453D-B88D-15126D2825D0}" type="presParOf" srcId="{BBD295AD-578B-4C3E-AF5D-8FBEF26927EE}" destId="{7193AF95-4C21-4797-86D2-E1E913D063F6}" srcOrd="2" destOrd="0" presId="urn:microsoft.com/office/officeart/2018/2/layout/IconVerticalSolidList"/>
    <dgm:cxn modelId="{A15449DD-B7F7-497F-A5A7-3046D02D1ABB}" type="presParOf" srcId="{BBD295AD-578B-4C3E-AF5D-8FBEF26927EE}" destId="{EC8D4C1B-5BBE-4277-89F0-C536382B04EF}" srcOrd="3" destOrd="0" presId="urn:microsoft.com/office/officeart/2018/2/layout/IconVerticalSolidList"/>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09F57AB-67EA-4CCA-A6AC-0507415444E9}" type="doc">
      <dgm:prSet loTypeId="urn:microsoft.com/office/officeart/2005/8/layout/vProcess5" loCatId="process" qsTypeId="urn:microsoft.com/office/officeart/2005/8/quickstyle/simple4" qsCatId="simple" csTypeId="urn:microsoft.com/office/officeart/2005/8/colors/colorful1#1" csCatId="colorful" phldr="1"/>
      <dgm:spPr/>
      <dgm:t>
        <a:bodyPr/>
        <a:lstStyle/>
        <a:p>
          <a:endParaRPr lang="en-US"/>
        </a:p>
      </dgm:t>
    </dgm:pt>
    <dgm:pt modelId="{CC6570DB-4770-4E1E-9AA0-798DACB686D3}">
      <dgm:prSet/>
      <dgm:spPr/>
      <dgm:t>
        <a:bodyPr/>
        <a:lstStyle/>
        <a:p>
          <a:r>
            <a:rPr lang="en-GB" b="1" dirty="0"/>
            <a:t>Homework will be given on a Friday to be returned by Tuesday</a:t>
          </a:r>
          <a:endParaRPr lang="en-US" dirty="0"/>
        </a:p>
      </dgm:t>
    </dgm:pt>
    <dgm:pt modelId="{B8A3CECD-9054-4A37-947A-2042973B3577}" type="parTrans" cxnId="{9665F4E9-4D24-4AEA-924E-244CBFF3902F}">
      <dgm:prSet/>
      <dgm:spPr/>
      <dgm:t>
        <a:bodyPr/>
        <a:lstStyle/>
        <a:p>
          <a:endParaRPr lang="en-US"/>
        </a:p>
      </dgm:t>
    </dgm:pt>
    <dgm:pt modelId="{2F721487-7AE0-4B8E-A650-295C1FEE7110}" type="sibTrans" cxnId="{9665F4E9-4D24-4AEA-924E-244CBFF3902F}">
      <dgm:prSet/>
      <dgm:spPr/>
      <dgm:t>
        <a:bodyPr/>
        <a:lstStyle/>
        <a:p>
          <a:endParaRPr lang="en-US"/>
        </a:p>
      </dgm:t>
    </dgm:pt>
    <dgm:pt modelId="{B058B442-3FB2-4670-A4F4-CE6D2A6D68BA}">
      <dgm:prSet/>
      <dgm:spPr/>
      <dgm:t>
        <a:bodyPr/>
        <a:lstStyle/>
        <a:p>
          <a:r>
            <a:rPr lang="en-GB" dirty="0"/>
            <a:t>There will be English and maths homework each week</a:t>
          </a:r>
          <a:endParaRPr lang="en-US" dirty="0"/>
        </a:p>
      </dgm:t>
    </dgm:pt>
    <dgm:pt modelId="{C5BCE189-FDCF-4EF7-A2E9-19D3B40F45FD}" type="parTrans" cxnId="{55D9C65B-A164-4C16-AED5-C402A238EAAF}">
      <dgm:prSet/>
      <dgm:spPr/>
      <dgm:t>
        <a:bodyPr/>
        <a:lstStyle/>
        <a:p>
          <a:endParaRPr lang="en-US"/>
        </a:p>
      </dgm:t>
    </dgm:pt>
    <dgm:pt modelId="{DFE3B2A2-F7B9-4FE3-9990-15E62F70E5F3}" type="sibTrans" cxnId="{55D9C65B-A164-4C16-AED5-C402A238EAAF}">
      <dgm:prSet/>
      <dgm:spPr/>
      <dgm:t>
        <a:bodyPr/>
        <a:lstStyle/>
        <a:p>
          <a:endParaRPr lang="en-US"/>
        </a:p>
      </dgm:t>
    </dgm:pt>
    <dgm:pt modelId="{1212415A-5928-4B30-A29B-EF84AFCA2BC4}">
      <dgm:prSet/>
      <dgm:spPr/>
      <dgm:t>
        <a:bodyPr/>
        <a:lstStyle/>
        <a:p>
          <a:r>
            <a:rPr lang="en-GB" dirty="0"/>
            <a:t>In addition, there will be something set on Google Classrooms</a:t>
          </a:r>
          <a:endParaRPr lang="en-US" dirty="0"/>
        </a:p>
      </dgm:t>
    </dgm:pt>
    <dgm:pt modelId="{26F4AF95-375C-47E3-BA44-3C18D1906705}" type="parTrans" cxnId="{1225E7B7-B9F3-4211-A369-A4EEA19E2D8C}">
      <dgm:prSet/>
      <dgm:spPr/>
      <dgm:t>
        <a:bodyPr/>
        <a:lstStyle/>
        <a:p>
          <a:endParaRPr lang="en-US"/>
        </a:p>
      </dgm:t>
    </dgm:pt>
    <dgm:pt modelId="{322DD8B9-9747-4963-A8BB-873A330E7817}" type="sibTrans" cxnId="{1225E7B7-B9F3-4211-A369-A4EEA19E2D8C}">
      <dgm:prSet/>
      <dgm:spPr/>
      <dgm:t>
        <a:bodyPr/>
        <a:lstStyle/>
        <a:p>
          <a:endParaRPr lang="en-US"/>
        </a:p>
      </dgm:t>
    </dgm:pt>
    <dgm:pt modelId="{49D85B44-6394-434D-B898-787C895EA051}" type="pres">
      <dgm:prSet presAssocID="{509F57AB-67EA-4CCA-A6AC-0507415444E9}" presName="outerComposite" presStyleCnt="0">
        <dgm:presLayoutVars>
          <dgm:chMax val="5"/>
          <dgm:dir/>
          <dgm:resizeHandles val="exact"/>
        </dgm:presLayoutVars>
      </dgm:prSet>
      <dgm:spPr/>
      <dgm:t>
        <a:bodyPr/>
        <a:lstStyle/>
        <a:p>
          <a:endParaRPr lang="en-GB"/>
        </a:p>
      </dgm:t>
    </dgm:pt>
    <dgm:pt modelId="{72E599D4-11BD-445A-9BFA-F0231926A716}" type="pres">
      <dgm:prSet presAssocID="{509F57AB-67EA-4CCA-A6AC-0507415444E9}" presName="dummyMaxCanvas" presStyleCnt="0">
        <dgm:presLayoutVars/>
      </dgm:prSet>
      <dgm:spPr/>
    </dgm:pt>
    <dgm:pt modelId="{43002580-4D6E-45C2-9602-B861D9A1D97B}" type="pres">
      <dgm:prSet presAssocID="{509F57AB-67EA-4CCA-A6AC-0507415444E9}" presName="ThreeNodes_1" presStyleLbl="node1" presStyleIdx="0" presStyleCnt="3">
        <dgm:presLayoutVars>
          <dgm:bulletEnabled val="1"/>
        </dgm:presLayoutVars>
      </dgm:prSet>
      <dgm:spPr/>
      <dgm:t>
        <a:bodyPr/>
        <a:lstStyle/>
        <a:p>
          <a:endParaRPr lang="en-GB"/>
        </a:p>
      </dgm:t>
    </dgm:pt>
    <dgm:pt modelId="{306FA2CE-85C3-4428-B198-DD1E2F2CC0C5}" type="pres">
      <dgm:prSet presAssocID="{509F57AB-67EA-4CCA-A6AC-0507415444E9}" presName="ThreeNodes_2" presStyleLbl="node1" presStyleIdx="1" presStyleCnt="3">
        <dgm:presLayoutVars>
          <dgm:bulletEnabled val="1"/>
        </dgm:presLayoutVars>
      </dgm:prSet>
      <dgm:spPr/>
      <dgm:t>
        <a:bodyPr/>
        <a:lstStyle/>
        <a:p>
          <a:endParaRPr lang="en-GB"/>
        </a:p>
      </dgm:t>
    </dgm:pt>
    <dgm:pt modelId="{197E0694-76E8-4B39-9F63-A69E266B7612}" type="pres">
      <dgm:prSet presAssocID="{509F57AB-67EA-4CCA-A6AC-0507415444E9}" presName="ThreeNodes_3" presStyleLbl="node1" presStyleIdx="2" presStyleCnt="3">
        <dgm:presLayoutVars>
          <dgm:bulletEnabled val="1"/>
        </dgm:presLayoutVars>
      </dgm:prSet>
      <dgm:spPr/>
      <dgm:t>
        <a:bodyPr/>
        <a:lstStyle/>
        <a:p>
          <a:endParaRPr lang="en-GB"/>
        </a:p>
      </dgm:t>
    </dgm:pt>
    <dgm:pt modelId="{C62BAACC-D24A-47A8-A3A8-2382BF1AFEEB}" type="pres">
      <dgm:prSet presAssocID="{509F57AB-67EA-4CCA-A6AC-0507415444E9}" presName="ThreeConn_1-2" presStyleLbl="fgAccFollowNode1" presStyleIdx="0" presStyleCnt="2">
        <dgm:presLayoutVars>
          <dgm:bulletEnabled val="1"/>
        </dgm:presLayoutVars>
      </dgm:prSet>
      <dgm:spPr/>
      <dgm:t>
        <a:bodyPr/>
        <a:lstStyle/>
        <a:p>
          <a:endParaRPr lang="en-GB"/>
        </a:p>
      </dgm:t>
    </dgm:pt>
    <dgm:pt modelId="{AC8EE510-C813-4136-BEA3-059F01BCD89F}" type="pres">
      <dgm:prSet presAssocID="{509F57AB-67EA-4CCA-A6AC-0507415444E9}" presName="ThreeConn_2-3" presStyleLbl="fgAccFollowNode1" presStyleIdx="1" presStyleCnt="2">
        <dgm:presLayoutVars>
          <dgm:bulletEnabled val="1"/>
        </dgm:presLayoutVars>
      </dgm:prSet>
      <dgm:spPr/>
      <dgm:t>
        <a:bodyPr/>
        <a:lstStyle/>
        <a:p>
          <a:endParaRPr lang="en-GB"/>
        </a:p>
      </dgm:t>
    </dgm:pt>
    <dgm:pt modelId="{C3241E94-18DE-4EF1-B92E-47070744BC45}" type="pres">
      <dgm:prSet presAssocID="{509F57AB-67EA-4CCA-A6AC-0507415444E9}" presName="ThreeNodes_1_text" presStyleLbl="node1" presStyleIdx="2" presStyleCnt="3">
        <dgm:presLayoutVars>
          <dgm:bulletEnabled val="1"/>
        </dgm:presLayoutVars>
      </dgm:prSet>
      <dgm:spPr/>
      <dgm:t>
        <a:bodyPr/>
        <a:lstStyle/>
        <a:p>
          <a:endParaRPr lang="en-GB"/>
        </a:p>
      </dgm:t>
    </dgm:pt>
    <dgm:pt modelId="{5FEFAC1A-A8D3-4216-86D7-D71041241F59}" type="pres">
      <dgm:prSet presAssocID="{509F57AB-67EA-4CCA-A6AC-0507415444E9}" presName="ThreeNodes_2_text" presStyleLbl="node1" presStyleIdx="2" presStyleCnt="3">
        <dgm:presLayoutVars>
          <dgm:bulletEnabled val="1"/>
        </dgm:presLayoutVars>
      </dgm:prSet>
      <dgm:spPr/>
      <dgm:t>
        <a:bodyPr/>
        <a:lstStyle/>
        <a:p>
          <a:endParaRPr lang="en-GB"/>
        </a:p>
      </dgm:t>
    </dgm:pt>
    <dgm:pt modelId="{A13ABEAE-E885-459B-AD6A-BAC7A150DB96}" type="pres">
      <dgm:prSet presAssocID="{509F57AB-67EA-4CCA-A6AC-0507415444E9}" presName="ThreeNodes_3_text" presStyleLbl="node1" presStyleIdx="2" presStyleCnt="3">
        <dgm:presLayoutVars>
          <dgm:bulletEnabled val="1"/>
        </dgm:presLayoutVars>
      </dgm:prSet>
      <dgm:spPr/>
      <dgm:t>
        <a:bodyPr/>
        <a:lstStyle/>
        <a:p>
          <a:endParaRPr lang="en-GB"/>
        </a:p>
      </dgm:t>
    </dgm:pt>
  </dgm:ptLst>
  <dgm:cxnLst>
    <dgm:cxn modelId="{1A1744AF-7342-433D-88D9-C812039D9749}" type="presOf" srcId="{2F721487-7AE0-4B8E-A650-295C1FEE7110}" destId="{C62BAACC-D24A-47A8-A3A8-2382BF1AFEEB}" srcOrd="0" destOrd="0" presId="urn:microsoft.com/office/officeart/2005/8/layout/vProcess5"/>
    <dgm:cxn modelId="{91C16D30-DE98-4E71-A03B-419048EF2753}" type="presOf" srcId="{B058B442-3FB2-4670-A4F4-CE6D2A6D68BA}" destId="{306FA2CE-85C3-4428-B198-DD1E2F2CC0C5}" srcOrd="0" destOrd="0" presId="urn:microsoft.com/office/officeart/2005/8/layout/vProcess5"/>
    <dgm:cxn modelId="{407A84E6-B416-4EC6-9027-CFAA524DCD00}" type="presOf" srcId="{1212415A-5928-4B30-A29B-EF84AFCA2BC4}" destId="{197E0694-76E8-4B39-9F63-A69E266B7612}" srcOrd="0" destOrd="0" presId="urn:microsoft.com/office/officeart/2005/8/layout/vProcess5"/>
    <dgm:cxn modelId="{7C2A4433-3FC0-4A19-9204-12EF53CE8C77}" type="presOf" srcId="{CC6570DB-4770-4E1E-9AA0-798DACB686D3}" destId="{43002580-4D6E-45C2-9602-B861D9A1D97B}" srcOrd="0" destOrd="0" presId="urn:microsoft.com/office/officeart/2005/8/layout/vProcess5"/>
    <dgm:cxn modelId="{DE59F94A-530A-40F4-B6B3-A8B43FB71989}" type="presOf" srcId="{B058B442-3FB2-4670-A4F4-CE6D2A6D68BA}" destId="{5FEFAC1A-A8D3-4216-86D7-D71041241F59}" srcOrd="1" destOrd="0" presId="urn:microsoft.com/office/officeart/2005/8/layout/vProcess5"/>
    <dgm:cxn modelId="{55D9C65B-A164-4C16-AED5-C402A238EAAF}" srcId="{509F57AB-67EA-4CCA-A6AC-0507415444E9}" destId="{B058B442-3FB2-4670-A4F4-CE6D2A6D68BA}" srcOrd="1" destOrd="0" parTransId="{C5BCE189-FDCF-4EF7-A2E9-19D3B40F45FD}" sibTransId="{DFE3B2A2-F7B9-4FE3-9990-15E62F70E5F3}"/>
    <dgm:cxn modelId="{B4A83A5A-121D-4702-BC60-A5B6F989261B}" type="presOf" srcId="{DFE3B2A2-F7B9-4FE3-9990-15E62F70E5F3}" destId="{AC8EE510-C813-4136-BEA3-059F01BCD89F}" srcOrd="0" destOrd="0" presId="urn:microsoft.com/office/officeart/2005/8/layout/vProcess5"/>
    <dgm:cxn modelId="{E515F74C-8C72-4E15-9E38-AA8C969BF739}" type="presOf" srcId="{509F57AB-67EA-4CCA-A6AC-0507415444E9}" destId="{49D85B44-6394-434D-B898-787C895EA051}" srcOrd="0" destOrd="0" presId="urn:microsoft.com/office/officeart/2005/8/layout/vProcess5"/>
    <dgm:cxn modelId="{9665F4E9-4D24-4AEA-924E-244CBFF3902F}" srcId="{509F57AB-67EA-4CCA-A6AC-0507415444E9}" destId="{CC6570DB-4770-4E1E-9AA0-798DACB686D3}" srcOrd="0" destOrd="0" parTransId="{B8A3CECD-9054-4A37-947A-2042973B3577}" sibTransId="{2F721487-7AE0-4B8E-A650-295C1FEE7110}"/>
    <dgm:cxn modelId="{1225E7B7-B9F3-4211-A369-A4EEA19E2D8C}" srcId="{509F57AB-67EA-4CCA-A6AC-0507415444E9}" destId="{1212415A-5928-4B30-A29B-EF84AFCA2BC4}" srcOrd="2" destOrd="0" parTransId="{26F4AF95-375C-47E3-BA44-3C18D1906705}" sibTransId="{322DD8B9-9747-4963-A8BB-873A330E7817}"/>
    <dgm:cxn modelId="{F2158811-A27A-4D92-B531-44EE145FD4AF}" type="presOf" srcId="{1212415A-5928-4B30-A29B-EF84AFCA2BC4}" destId="{A13ABEAE-E885-459B-AD6A-BAC7A150DB96}" srcOrd="1" destOrd="0" presId="urn:microsoft.com/office/officeart/2005/8/layout/vProcess5"/>
    <dgm:cxn modelId="{88AD8111-EB5F-4BC1-9AB1-230BAC96A90E}" type="presOf" srcId="{CC6570DB-4770-4E1E-9AA0-798DACB686D3}" destId="{C3241E94-18DE-4EF1-B92E-47070744BC45}" srcOrd="1" destOrd="0" presId="urn:microsoft.com/office/officeart/2005/8/layout/vProcess5"/>
    <dgm:cxn modelId="{01D92BBB-CE51-430B-946F-B51D749A33D0}" type="presParOf" srcId="{49D85B44-6394-434D-B898-787C895EA051}" destId="{72E599D4-11BD-445A-9BFA-F0231926A716}" srcOrd="0" destOrd="0" presId="urn:microsoft.com/office/officeart/2005/8/layout/vProcess5"/>
    <dgm:cxn modelId="{3FDAA6A8-187E-4C35-A2AE-7D4C73EF4C4B}" type="presParOf" srcId="{49D85B44-6394-434D-B898-787C895EA051}" destId="{43002580-4D6E-45C2-9602-B861D9A1D97B}" srcOrd="1" destOrd="0" presId="urn:microsoft.com/office/officeart/2005/8/layout/vProcess5"/>
    <dgm:cxn modelId="{82C4B08A-721A-473E-B77E-741BC7CA3AD3}" type="presParOf" srcId="{49D85B44-6394-434D-B898-787C895EA051}" destId="{306FA2CE-85C3-4428-B198-DD1E2F2CC0C5}" srcOrd="2" destOrd="0" presId="urn:microsoft.com/office/officeart/2005/8/layout/vProcess5"/>
    <dgm:cxn modelId="{F0832FF0-1CEC-45F9-8C8B-44A8A3CB72DE}" type="presParOf" srcId="{49D85B44-6394-434D-B898-787C895EA051}" destId="{197E0694-76E8-4B39-9F63-A69E266B7612}" srcOrd="3" destOrd="0" presId="urn:microsoft.com/office/officeart/2005/8/layout/vProcess5"/>
    <dgm:cxn modelId="{AC192189-17DD-43B7-BFCF-687939BFCE07}" type="presParOf" srcId="{49D85B44-6394-434D-B898-787C895EA051}" destId="{C62BAACC-D24A-47A8-A3A8-2382BF1AFEEB}" srcOrd="4" destOrd="0" presId="urn:microsoft.com/office/officeart/2005/8/layout/vProcess5"/>
    <dgm:cxn modelId="{94657BB6-BDF4-4A80-A78C-C30FA6B49068}" type="presParOf" srcId="{49D85B44-6394-434D-B898-787C895EA051}" destId="{AC8EE510-C813-4136-BEA3-059F01BCD89F}" srcOrd="5" destOrd="0" presId="urn:microsoft.com/office/officeart/2005/8/layout/vProcess5"/>
    <dgm:cxn modelId="{B110CAF5-6524-4613-BF7C-2B735957CAC6}" type="presParOf" srcId="{49D85B44-6394-434D-B898-787C895EA051}" destId="{C3241E94-18DE-4EF1-B92E-47070744BC45}" srcOrd="6" destOrd="0" presId="urn:microsoft.com/office/officeart/2005/8/layout/vProcess5"/>
    <dgm:cxn modelId="{C7871465-9B2C-4A5C-8303-9A06BC9372A9}" type="presParOf" srcId="{49D85B44-6394-434D-B898-787C895EA051}" destId="{5FEFAC1A-A8D3-4216-86D7-D71041241F59}" srcOrd="7" destOrd="0" presId="urn:microsoft.com/office/officeart/2005/8/layout/vProcess5"/>
    <dgm:cxn modelId="{BBFA7C7F-2A01-4399-8948-9F125C27E42F}" type="presParOf" srcId="{49D85B44-6394-434D-B898-787C895EA051}" destId="{A13ABEAE-E885-459B-AD6A-BAC7A150DB96}" srcOrd="8" destOrd="0" presId="urn:microsoft.com/office/officeart/2005/8/layout/vProcess5"/>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09F57AB-67EA-4CCA-A6AC-0507415444E9}" type="doc">
      <dgm:prSet loTypeId="urn:microsoft.com/office/officeart/2005/8/layout/vProcess5" loCatId="process" qsTypeId="urn:microsoft.com/office/officeart/2005/8/quickstyle/simple4" qsCatId="simple" csTypeId="urn:microsoft.com/office/officeart/2005/8/colors/colorful1#2" csCatId="colorful" phldr="1"/>
      <dgm:spPr/>
      <dgm:t>
        <a:bodyPr/>
        <a:lstStyle/>
        <a:p>
          <a:endParaRPr lang="en-US"/>
        </a:p>
      </dgm:t>
    </dgm:pt>
    <dgm:pt modelId="{CC6570DB-4770-4E1E-9AA0-798DACB686D3}">
      <dgm:prSet custT="1"/>
      <dgm:spPr/>
      <dgm:t>
        <a:bodyPr/>
        <a:lstStyle/>
        <a:p>
          <a:r>
            <a:rPr lang="en-GB" altLang="en-US" sz="2000" dirty="0">
              <a:latin typeface="+mj-lt"/>
              <a:cs typeface="Arial" charset="0"/>
            </a:rPr>
            <a:t>Support your child with their homework they bring home each week.</a:t>
          </a:r>
          <a:endParaRPr lang="en-US" sz="2000" dirty="0"/>
        </a:p>
      </dgm:t>
    </dgm:pt>
    <dgm:pt modelId="{B8A3CECD-9054-4A37-947A-2042973B3577}" type="parTrans" cxnId="{9665F4E9-4D24-4AEA-924E-244CBFF3902F}">
      <dgm:prSet/>
      <dgm:spPr/>
      <dgm:t>
        <a:bodyPr/>
        <a:lstStyle/>
        <a:p>
          <a:endParaRPr lang="en-US"/>
        </a:p>
      </dgm:t>
    </dgm:pt>
    <dgm:pt modelId="{2F721487-7AE0-4B8E-A650-295C1FEE7110}" type="sibTrans" cxnId="{9665F4E9-4D24-4AEA-924E-244CBFF3902F}">
      <dgm:prSet/>
      <dgm:spPr/>
      <dgm:t>
        <a:bodyPr/>
        <a:lstStyle/>
        <a:p>
          <a:endParaRPr lang="en-US"/>
        </a:p>
      </dgm:t>
    </dgm:pt>
    <dgm:pt modelId="{8071E072-9358-40A0-9B37-A6EE6D605A4F}">
      <dgm:prSet custT="1"/>
      <dgm:spPr/>
      <dgm:t>
        <a:bodyPr/>
        <a:lstStyle/>
        <a:p>
          <a:r>
            <a:rPr lang="en-GB" altLang="en-US" sz="1600" dirty="0" smtClean="0">
              <a:latin typeface="+mj-lt"/>
              <a:cs typeface="Arial" charset="0"/>
            </a:rPr>
            <a:t>Regular reading with your child – asking lots of questions about characters actions and feelings, authors use of language, vocabulary – what word in the text mean</a:t>
          </a:r>
          <a:endParaRPr lang="en-GB" altLang="en-US" sz="1800" dirty="0">
            <a:latin typeface="+mj-lt"/>
            <a:cs typeface="Arial" charset="0"/>
          </a:endParaRPr>
        </a:p>
      </dgm:t>
    </dgm:pt>
    <dgm:pt modelId="{19A602E2-EAEC-4769-BB94-724EDE272464}" type="parTrans" cxnId="{9E5BE72D-30ED-43F5-88A1-8D42BFDF7A38}">
      <dgm:prSet/>
      <dgm:spPr/>
      <dgm:t>
        <a:bodyPr/>
        <a:lstStyle/>
        <a:p>
          <a:endParaRPr lang="en-GB"/>
        </a:p>
      </dgm:t>
    </dgm:pt>
    <dgm:pt modelId="{613DF0B0-F16E-4E17-994D-C7265905F8D4}" type="sibTrans" cxnId="{9E5BE72D-30ED-43F5-88A1-8D42BFDF7A38}">
      <dgm:prSet/>
      <dgm:spPr/>
      <dgm:t>
        <a:bodyPr/>
        <a:lstStyle/>
        <a:p>
          <a:endParaRPr lang="en-GB"/>
        </a:p>
      </dgm:t>
    </dgm:pt>
    <dgm:pt modelId="{0289D402-BFD3-46B6-8120-A473EAE9F37E}">
      <dgm:prSet/>
      <dgm:spPr/>
      <dgm:t>
        <a:bodyPr/>
        <a:lstStyle/>
        <a:p>
          <a:r>
            <a:rPr lang="en-GB" altLang="en-US" dirty="0" smtClean="0">
              <a:latin typeface="+mj-lt"/>
              <a:cs typeface="Arial" charset="0"/>
            </a:rPr>
            <a:t>Maths number facts – addition, subtraction, multiplication and division. Number problems e.g. I need 18 eggs, they come in boxes of 6, how many boxes will I need? </a:t>
          </a:r>
          <a:endParaRPr lang="en-GB" altLang="en-US" dirty="0">
            <a:latin typeface="+mj-lt"/>
            <a:cs typeface="Arial" charset="0"/>
          </a:endParaRPr>
        </a:p>
      </dgm:t>
    </dgm:pt>
    <dgm:pt modelId="{1915C635-6746-4F43-92F8-451EE1662CED}" type="parTrans" cxnId="{0B933B55-D1A6-4C19-AAEB-CE695DF379D2}">
      <dgm:prSet/>
      <dgm:spPr/>
      <dgm:t>
        <a:bodyPr/>
        <a:lstStyle/>
        <a:p>
          <a:endParaRPr lang="en-GB"/>
        </a:p>
      </dgm:t>
    </dgm:pt>
    <dgm:pt modelId="{1CBAE703-D3E7-4E44-98A5-BA0E4B21E3B5}" type="sibTrans" cxnId="{0B933B55-D1A6-4C19-AAEB-CE695DF379D2}">
      <dgm:prSet/>
      <dgm:spPr/>
      <dgm:t>
        <a:bodyPr/>
        <a:lstStyle/>
        <a:p>
          <a:endParaRPr lang="en-GB"/>
        </a:p>
      </dgm:t>
    </dgm:pt>
    <dgm:pt modelId="{C6EA9742-6B5E-4EDA-A5F6-104F3FCA0D22}">
      <dgm:prSet/>
      <dgm:spPr/>
      <dgm:t>
        <a:bodyPr/>
        <a:lstStyle/>
        <a:p>
          <a:r>
            <a:rPr lang="en-GB" altLang="en-US" dirty="0" smtClean="0">
              <a:latin typeface="+mj-lt"/>
              <a:cs typeface="Arial" charset="0"/>
            </a:rPr>
            <a:t>Practising their weekly spellings and the common exception words sent home. </a:t>
          </a:r>
          <a:endParaRPr lang="en-GB" altLang="en-US" dirty="0">
            <a:latin typeface="+mj-lt"/>
            <a:cs typeface="Arial" charset="0"/>
          </a:endParaRPr>
        </a:p>
      </dgm:t>
    </dgm:pt>
    <dgm:pt modelId="{8FC3E78E-21EE-48AA-BC8D-5FB3274D5AB8}" type="parTrans" cxnId="{E2FC5C96-041A-4738-A39F-10C6B027805E}">
      <dgm:prSet/>
      <dgm:spPr/>
      <dgm:t>
        <a:bodyPr/>
        <a:lstStyle/>
        <a:p>
          <a:endParaRPr lang="en-GB"/>
        </a:p>
      </dgm:t>
    </dgm:pt>
    <dgm:pt modelId="{3F36ABD3-8C2C-49B0-8478-62956C6C9089}" type="sibTrans" cxnId="{E2FC5C96-041A-4738-A39F-10C6B027805E}">
      <dgm:prSet/>
      <dgm:spPr/>
      <dgm:t>
        <a:bodyPr/>
        <a:lstStyle/>
        <a:p>
          <a:endParaRPr lang="en-GB"/>
        </a:p>
      </dgm:t>
    </dgm:pt>
    <dgm:pt modelId="{495B0568-3BE9-49B4-9B46-AA415C8CB4C5}">
      <dgm:prSet/>
      <dgm:spPr/>
      <dgm:t>
        <a:bodyPr/>
        <a:lstStyle/>
        <a:p>
          <a:r>
            <a:rPr lang="en-GB" altLang="en-US" dirty="0" smtClean="0">
              <a:latin typeface="+mj-lt"/>
              <a:cs typeface="Arial" charset="0"/>
            </a:rPr>
            <a:t>Explicit revision is not necessary. Children will be familiar with question format through subtle teaching and practise throughout the year.</a:t>
          </a:r>
          <a:endParaRPr lang="en-GB" altLang="en-US" dirty="0">
            <a:latin typeface="+mj-lt"/>
            <a:cs typeface="Arial" charset="0"/>
          </a:endParaRPr>
        </a:p>
      </dgm:t>
    </dgm:pt>
    <dgm:pt modelId="{7ADF7A78-6B0A-43CE-B510-45A92405AFBB}" type="parTrans" cxnId="{70D0EEB9-A8D0-4F52-AB83-6E1D34F372D4}">
      <dgm:prSet/>
      <dgm:spPr/>
      <dgm:t>
        <a:bodyPr/>
        <a:lstStyle/>
        <a:p>
          <a:endParaRPr lang="en-GB"/>
        </a:p>
      </dgm:t>
    </dgm:pt>
    <dgm:pt modelId="{09D06C08-6D2F-4BDB-A21B-C0D15BB81994}" type="sibTrans" cxnId="{70D0EEB9-A8D0-4F52-AB83-6E1D34F372D4}">
      <dgm:prSet/>
      <dgm:spPr/>
      <dgm:t>
        <a:bodyPr/>
        <a:lstStyle/>
        <a:p>
          <a:endParaRPr lang="en-GB"/>
        </a:p>
      </dgm:t>
    </dgm:pt>
    <dgm:pt modelId="{49D85B44-6394-434D-B898-787C895EA051}" type="pres">
      <dgm:prSet presAssocID="{509F57AB-67EA-4CCA-A6AC-0507415444E9}" presName="outerComposite" presStyleCnt="0">
        <dgm:presLayoutVars>
          <dgm:chMax val="5"/>
          <dgm:dir/>
          <dgm:resizeHandles val="exact"/>
        </dgm:presLayoutVars>
      </dgm:prSet>
      <dgm:spPr/>
      <dgm:t>
        <a:bodyPr/>
        <a:lstStyle/>
        <a:p>
          <a:endParaRPr lang="en-GB"/>
        </a:p>
      </dgm:t>
    </dgm:pt>
    <dgm:pt modelId="{72E599D4-11BD-445A-9BFA-F0231926A716}" type="pres">
      <dgm:prSet presAssocID="{509F57AB-67EA-4CCA-A6AC-0507415444E9}" presName="dummyMaxCanvas" presStyleCnt="0">
        <dgm:presLayoutVars/>
      </dgm:prSet>
      <dgm:spPr/>
    </dgm:pt>
    <dgm:pt modelId="{74DD5A61-695C-4E65-BB91-722583D59A3A}" type="pres">
      <dgm:prSet presAssocID="{509F57AB-67EA-4CCA-A6AC-0507415444E9}" presName="FiveNodes_1" presStyleLbl="node1" presStyleIdx="0" presStyleCnt="5">
        <dgm:presLayoutVars>
          <dgm:bulletEnabled val="1"/>
        </dgm:presLayoutVars>
      </dgm:prSet>
      <dgm:spPr/>
      <dgm:t>
        <a:bodyPr/>
        <a:lstStyle/>
        <a:p>
          <a:endParaRPr lang="en-GB"/>
        </a:p>
      </dgm:t>
    </dgm:pt>
    <dgm:pt modelId="{4C600A2C-2BA5-4BFF-8029-ACF11C2D4B73}" type="pres">
      <dgm:prSet presAssocID="{509F57AB-67EA-4CCA-A6AC-0507415444E9}" presName="FiveNodes_2" presStyleLbl="node1" presStyleIdx="1" presStyleCnt="5">
        <dgm:presLayoutVars>
          <dgm:bulletEnabled val="1"/>
        </dgm:presLayoutVars>
      </dgm:prSet>
      <dgm:spPr/>
      <dgm:t>
        <a:bodyPr/>
        <a:lstStyle/>
        <a:p>
          <a:endParaRPr lang="en-GB"/>
        </a:p>
      </dgm:t>
    </dgm:pt>
    <dgm:pt modelId="{2669F6FF-958D-4B5C-B9B7-204FB40817D3}" type="pres">
      <dgm:prSet presAssocID="{509F57AB-67EA-4CCA-A6AC-0507415444E9}" presName="FiveNodes_3" presStyleLbl="node1" presStyleIdx="2" presStyleCnt="5">
        <dgm:presLayoutVars>
          <dgm:bulletEnabled val="1"/>
        </dgm:presLayoutVars>
      </dgm:prSet>
      <dgm:spPr/>
      <dgm:t>
        <a:bodyPr/>
        <a:lstStyle/>
        <a:p>
          <a:endParaRPr lang="en-GB"/>
        </a:p>
      </dgm:t>
    </dgm:pt>
    <dgm:pt modelId="{8192726A-107D-453E-9B8A-376CDC226313}" type="pres">
      <dgm:prSet presAssocID="{509F57AB-67EA-4CCA-A6AC-0507415444E9}" presName="FiveNodes_4" presStyleLbl="node1" presStyleIdx="3" presStyleCnt="5">
        <dgm:presLayoutVars>
          <dgm:bulletEnabled val="1"/>
        </dgm:presLayoutVars>
      </dgm:prSet>
      <dgm:spPr/>
      <dgm:t>
        <a:bodyPr/>
        <a:lstStyle/>
        <a:p>
          <a:endParaRPr lang="en-GB"/>
        </a:p>
      </dgm:t>
    </dgm:pt>
    <dgm:pt modelId="{B32C3797-6976-44DE-B97C-86B9C76D99C8}" type="pres">
      <dgm:prSet presAssocID="{509F57AB-67EA-4CCA-A6AC-0507415444E9}" presName="FiveNodes_5" presStyleLbl="node1" presStyleIdx="4" presStyleCnt="5">
        <dgm:presLayoutVars>
          <dgm:bulletEnabled val="1"/>
        </dgm:presLayoutVars>
      </dgm:prSet>
      <dgm:spPr/>
      <dgm:t>
        <a:bodyPr/>
        <a:lstStyle/>
        <a:p>
          <a:endParaRPr lang="en-GB"/>
        </a:p>
      </dgm:t>
    </dgm:pt>
    <dgm:pt modelId="{1A26384C-351A-43AC-B412-6470A957BC07}" type="pres">
      <dgm:prSet presAssocID="{509F57AB-67EA-4CCA-A6AC-0507415444E9}" presName="FiveConn_1-2" presStyleLbl="fgAccFollowNode1" presStyleIdx="0" presStyleCnt="4">
        <dgm:presLayoutVars>
          <dgm:bulletEnabled val="1"/>
        </dgm:presLayoutVars>
      </dgm:prSet>
      <dgm:spPr/>
      <dgm:t>
        <a:bodyPr/>
        <a:lstStyle/>
        <a:p>
          <a:endParaRPr lang="en-GB"/>
        </a:p>
      </dgm:t>
    </dgm:pt>
    <dgm:pt modelId="{485F3182-FAA4-4912-9263-504B7EEC9CB1}" type="pres">
      <dgm:prSet presAssocID="{509F57AB-67EA-4CCA-A6AC-0507415444E9}" presName="FiveConn_2-3" presStyleLbl="fgAccFollowNode1" presStyleIdx="1" presStyleCnt="4">
        <dgm:presLayoutVars>
          <dgm:bulletEnabled val="1"/>
        </dgm:presLayoutVars>
      </dgm:prSet>
      <dgm:spPr/>
      <dgm:t>
        <a:bodyPr/>
        <a:lstStyle/>
        <a:p>
          <a:endParaRPr lang="en-GB"/>
        </a:p>
      </dgm:t>
    </dgm:pt>
    <dgm:pt modelId="{2E97D74B-687C-45EC-BA37-0D11D560BAE3}" type="pres">
      <dgm:prSet presAssocID="{509F57AB-67EA-4CCA-A6AC-0507415444E9}" presName="FiveConn_3-4" presStyleLbl="fgAccFollowNode1" presStyleIdx="2" presStyleCnt="4">
        <dgm:presLayoutVars>
          <dgm:bulletEnabled val="1"/>
        </dgm:presLayoutVars>
      </dgm:prSet>
      <dgm:spPr/>
      <dgm:t>
        <a:bodyPr/>
        <a:lstStyle/>
        <a:p>
          <a:endParaRPr lang="en-GB"/>
        </a:p>
      </dgm:t>
    </dgm:pt>
    <dgm:pt modelId="{4A62B8E8-D579-413B-B950-02E1AF72D8AB}" type="pres">
      <dgm:prSet presAssocID="{509F57AB-67EA-4CCA-A6AC-0507415444E9}" presName="FiveConn_4-5" presStyleLbl="fgAccFollowNode1" presStyleIdx="3" presStyleCnt="4">
        <dgm:presLayoutVars>
          <dgm:bulletEnabled val="1"/>
        </dgm:presLayoutVars>
      </dgm:prSet>
      <dgm:spPr/>
      <dgm:t>
        <a:bodyPr/>
        <a:lstStyle/>
        <a:p>
          <a:endParaRPr lang="en-GB"/>
        </a:p>
      </dgm:t>
    </dgm:pt>
    <dgm:pt modelId="{0A80D95E-AA8C-4E25-A1B3-347182A1503E}" type="pres">
      <dgm:prSet presAssocID="{509F57AB-67EA-4CCA-A6AC-0507415444E9}" presName="FiveNodes_1_text" presStyleLbl="node1" presStyleIdx="4" presStyleCnt="5">
        <dgm:presLayoutVars>
          <dgm:bulletEnabled val="1"/>
        </dgm:presLayoutVars>
      </dgm:prSet>
      <dgm:spPr/>
      <dgm:t>
        <a:bodyPr/>
        <a:lstStyle/>
        <a:p>
          <a:endParaRPr lang="en-GB"/>
        </a:p>
      </dgm:t>
    </dgm:pt>
    <dgm:pt modelId="{B60C0E06-3689-47D0-AED4-E54974ABF818}" type="pres">
      <dgm:prSet presAssocID="{509F57AB-67EA-4CCA-A6AC-0507415444E9}" presName="FiveNodes_2_text" presStyleLbl="node1" presStyleIdx="4" presStyleCnt="5">
        <dgm:presLayoutVars>
          <dgm:bulletEnabled val="1"/>
        </dgm:presLayoutVars>
      </dgm:prSet>
      <dgm:spPr/>
      <dgm:t>
        <a:bodyPr/>
        <a:lstStyle/>
        <a:p>
          <a:endParaRPr lang="en-GB"/>
        </a:p>
      </dgm:t>
    </dgm:pt>
    <dgm:pt modelId="{D04FF588-1645-4E17-B40F-6F4C465A952E}" type="pres">
      <dgm:prSet presAssocID="{509F57AB-67EA-4CCA-A6AC-0507415444E9}" presName="FiveNodes_3_text" presStyleLbl="node1" presStyleIdx="4" presStyleCnt="5">
        <dgm:presLayoutVars>
          <dgm:bulletEnabled val="1"/>
        </dgm:presLayoutVars>
      </dgm:prSet>
      <dgm:spPr/>
      <dgm:t>
        <a:bodyPr/>
        <a:lstStyle/>
        <a:p>
          <a:endParaRPr lang="en-GB"/>
        </a:p>
      </dgm:t>
    </dgm:pt>
    <dgm:pt modelId="{6230C47B-09D3-4031-AC1B-A3B3B0369F92}" type="pres">
      <dgm:prSet presAssocID="{509F57AB-67EA-4CCA-A6AC-0507415444E9}" presName="FiveNodes_4_text" presStyleLbl="node1" presStyleIdx="4" presStyleCnt="5">
        <dgm:presLayoutVars>
          <dgm:bulletEnabled val="1"/>
        </dgm:presLayoutVars>
      </dgm:prSet>
      <dgm:spPr/>
      <dgm:t>
        <a:bodyPr/>
        <a:lstStyle/>
        <a:p>
          <a:endParaRPr lang="en-GB"/>
        </a:p>
      </dgm:t>
    </dgm:pt>
    <dgm:pt modelId="{ACDF9EA6-897A-45C6-9C9D-15254BCEE2F0}" type="pres">
      <dgm:prSet presAssocID="{509F57AB-67EA-4CCA-A6AC-0507415444E9}" presName="FiveNodes_5_text" presStyleLbl="node1" presStyleIdx="4" presStyleCnt="5">
        <dgm:presLayoutVars>
          <dgm:bulletEnabled val="1"/>
        </dgm:presLayoutVars>
      </dgm:prSet>
      <dgm:spPr/>
      <dgm:t>
        <a:bodyPr/>
        <a:lstStyle/>
        <a:p>
          <a:endParaRPr lang="en-GB"/>
        </a:p>
      </dgm:t>
    </dgm:pt>
  </dgm:ptLst>
  <dgm:cxnLst>
    <dgm:cxn modelId="{84D4FB5A-FC22-4DD4-B53F-1D10BC3F4AC2}" type="presOf" srcId="{0289D402-BFD3-46B6-8120-A473EAE9F37E}" destId="{2669F6FF-958D-4B5C-B9B7-204FB40817D3}" srcOrd="0" destOrd="0" presId="urn:microsoft.com/office/officeart/2005/8/layout/vProcess5"/>
    <dgm:cxn modelId="{9E5BE72D-30ED-43F5-88A1-8D42BFDF7A38}" srcId="{509F57AB-67EA-4CCA-A6AC-0507415444E9}" destId="{8071E072-9358-40A0-9B37-A6EE6D605A4F}" srcOrd="1" destOrd="0" parTransId="{19A602E2-EAEC-4769-BB94-724EDE272464}" sibTransId="{613DF0B0-F16E-4E17-994D-C7265905F8D4}"/>
    <dgm:cxn modelId="{9665F4E9-4D24-4AEA-924E-244CBFF3902F}" srcId="{509F57AB-67EA-4CCA-A6AC-0507415444E9}" destId="{CC6570DB-4770-4E1E-9AA0-798DACB686D3}" srcOrd="0" destOrd="0" parTransId="{B8A3CECD-9054-4A37-947A-2042973B3577}" sibTransId="{2F721487-7AE0-4B8E-A650-295C1FEE7110}"/>
    <dgm:cxn modelId="{24BFFD19-71DC-41E1-917A-B6126C349E1F}" type="presOf" srcId="{C6EA9742-6B5E-4EDA-A5F6-104F3FCA0D22}" destId="{6230C47B-09D3-4031-AC1B-A3B3B0369F92}" srcOrd="1" destOrd="0" presId="urn:microsoft.com/office/officeart/2005/8/layout/vProcess5"/>
    <dgm:cxn modelId="{0B933B55-D1A6-4C19-AAEB-CE695DF379D2}" srcId="{509F57AB-67EA-4CCA-A6AC-0507415444E9}" destId="{0289D402-BFD3-46B6-8120-A473EAE9F37E}" srcOrd="2" destOrd="0" parTransId="{1915C635-6746-4F43-92F8-451EE1662CED}" sibTransId="{1CBAE703-D3E7-4E44-98A5-BA0E4B21E3B5}"/>
    <dgm:cxn modelId="{B979DA73-884D-49C0-9544-39ADAA56D084}" type="presOf" srcId="{613DF0B0-F16E-4E17-994D-C7265905F8D4}" destId="{485F3182-FAA4-4912-9263-504B7EEC9CB1}" srcOrd="0" destOrd="0" presId="urn:microsoft.com/office/officeart/2005/8/layout/vProcess5"/>
    <dgm:cxn modelId="{88D06ED1-EFAD-43FF-BF3C-518641BC3D38}" type="presOf" srcId="{1CBAE703-D3E7-4E44-98A5-BA0E4B21E3B5}" destId="{2E97D74B-687C-45EC-BA37-0D11D560BAE3}" srcOrd="0" destOrd="0" presId="urn:microsoft.com/office/officeart/2005/8/layout/vProcess5"/>
    <dgm:cxn modelId="{1A083B3B-FACD-4CCA-82EF-C388424DB1F6}" type="presOf" srcId="{495B0568-3BE9-49B4-9B46-AA415C8CB4C5}" destId="{B32C3797-6976-44DE-B97C-86B9C76D99C8}" srcOrd="0" destOrd="0" presId="urn:microsoft.com/office/officeart/2005/8/layout/vProcess5"/>
    <dgm:cxn modelId="{B350BC44-1695-420F-9C24-7CFF563FBA13}" type="presOf" srcId="{CC6570DB-4770-4E1E-9AA0-798DACB686D3}" destId="{74DD5A61-695C-4E65-BB91-722583D59A3A}" srcOrd="0" destOrd="0" presId="urn:microsoft.com/office/officeart/2005/8/layout/vProcess5"/>
    <dgm:cxn modelId="{DAD8ACE9-7F4C-4120-B36E-84512A789086}" type="presOf" srcId="{495B0568-3BE9-49B4-9B46-AA415C8CB4C5}" destId="{ACDF9EA6-897A-45C6-9C9D-15254BCEE2F0}" srcOrd="1" destOrd="0" presId="urn:microsoft.com/office/officeart/2005/8/layout/vProcess5"/>
    <dgm:cxn modelId="{8D6B2329-5BF9-480F-A655-75C19B43CA3F}" type="presOf" srcId="{C6EA9742-6B5E-4EDA-A5F6-104F3FCA0D22}" destId="{8192726A-107D-453E-9B8A-376CDC226313}" srcOrd="0" destOrd="0" presId="urn:microsoft.com/office/officeart/2005/8/layout/vProcess5"/>
    <dgm:cxn modelId="{AEB26339-0D17-42A7-894D-9BFAE0127954}" type="presOf" srcId="{8071E072-9358-40A0-9B37-A6EE6D605A4F}" destId="{B60C0E06-3689-47D0-AED4-E54974ABF818}" srcOrd="1" destOrd="0" presId="urn:microsoft.com/office/officeart/2005/8/layout/vProcess5"/>
    <dgm:cxn modelId="{70D0EEB9-A8D0-4F52-AB83-6E1D34F372D4}" srcId="{509F57AB-67EA-4CCA-A6AC-0507415444E9}" destId="{495B0568-3BE9-49B4-9B46-AA415C8CB4C5}" srcOrd="4" destOrd="0" parTransId="{7ADF7A78-6B0A-43CE-B510-45A92405AFBB}" sibTransId="{09D06C08-6D2F-4BDB-A21B-C0D15BB81994}"/>
    <dgm:cxn modelId="{774AAE32-644F-4C6F-937A-E3D16BD45682}" type="presOf" srcId="{CC6570DB-4770-4E1E-9AA0-798DACB686D3}" destId="{0A80D95E-AA8C-4E25-A1B3-347182A1503E}" srcOrd="1" destOrd="0" presId="urn:microsoft.com/office/officeart/2005/8/layout/vProcess5"/>
    <dgm:cxn modelId="{E515F74C-8C72-4E15-9E38-AA8C969BF739}" type="presOf" srcId="{509F57AB-67EA-4CCA-A6AC-0507415444E9}" destId="{49D85B44-6394-434D-B898-787C895EA051}" srcOrd="0" destOrd="0" presId="urn:microsoft.com/office/officeart/2005/8/layout/vProcess5"/>
    <dgm:cxn modelId="{85EF17D9-B4D8-44BE-863A-2B5EE4043393}" type="presOf" srcId="{2F721487-7AE0-4B8E-A650-295C1FEE7110}" destId="{1A26384C-351A-43AC-B412-6470A957BC07}" srcOrd="0" destOrd="0" presId="urn:microsoft.com/office/officeart/2005/8/layout/vProcess5"/>
    <dgm:cxn modelId="{7B98ED86-6E54-4A6D-B553-6822AA21D42D}" type="presOf" srcId="{0289D402-BFD3-46B6-8120-A473EAE9F37E}" destId="{D04FF588-1645-4E17-B40F-6F4C465A952E}" srcOrd="1" destOrd="0" presId="urn:microsoft.com/office/officeart/2005/8/layout/vProcess5"/>
    <dgm:cxn modelId="{459A1D0B-F083-4B86-A997-C49651225BA6}" type="presOf" srcId="{8071E072-9358-40A0-9B37-A6EE6D605A4F}" destId="{4C600A2C-2BA5-4BFF-8029-ACF11C2D4B73}" srcOrd="0" destOrd="0" presId="urn:microsoft.com/office/officeart/2005/8/layout/vProcess5"/>
    <dgm:cxn modelId="{E2FC5C96-041A-4738-A39F-10C6B027805E}" srcId="{509F57AB-67EA-4CCA-A6AC-0507415444E9}" destId="{C6EA9742-6B5E-4EDA-A5F6-104F3FCA0D22}" srcOrd="3" destOrd="0" parTransId="{8FC3E78E-21EE-48AA-BC8D-5FB3274D5AB8}" sibTransId="{3F36ABD3-8C2C-49B0-8478-62956C6C9089}"/>
    <dgm:cxn modelId="{94D3B2FD-9739-4F6E-9222-24CF8A207102}" type="presOf" srcId="{3F36ABD3-8C2C-49B0-8478-62956C6C9089}" destId="{4A62B8E8-D579-413B-B950-02E1AF72D8AB}" srcOrd="0" destOrd="0" presId="urn:microsoft.com/office/officeart/2005/8/layout/vProcess5"/>
    <dgm:cxn modelId="{01D92BBB-CE51-430B-946F-B51D749A33D0}" type="presParOf" srcId="{49D85B44-6394-434D-B898-787C895EA051}" destId="{72E599D4-11BD-445A-9BFA-F0231926A716}" srcOrd="0" destOrd="0" presId="urn:microsoft.com/office/officeart/2005/8/layout/vProcess5"/>
    <dgm:cxn modelId="{D18AAFEB-DD60-40C7-A3A6-95E4196B07A9}" type="presParOf" srcId="{49D85B44-6394-434D-B898-787C895EA051}" destId="{74DD5A61-695C-4E65-BB91-722583D59A3A}" srcOrd="1" destOrd="0" presId="urn:microsoft.com/office/officeart/2005/8/layout/vProcess5"/>
    <dgm:cxn modelId="{73DB19E9-9DA1-4B79-953F-58C19DF4ADB0}" type="presParOf" srcId="{49D85B44-6394-434D-B898-787C895EA051}" destId="{4C600A2C-2BA5-4BFF-8029-ACF11C2D4B73}" srcOrd="2" destOrd="0" presId="urn:microsoft.com/office/officeart/2005/8/layout/vProcess5"/>
    <dgm:cxn modelId="{0D294E82-7570-4DFE-9DAF-58E018AF2723}" type="presParOf" srcId="{49D85B44-6394-434D-B898-787C895EA051}" destId="{2669F6FF-958D-4B5C-B9B7-204FB40817D3}" srcOrd="3" destOrd="0" presId="urn:microsoft.com/office/officeart/2005/8/layout/vProcess5"/>
    <dgm:cxn modelId="{C9949B97-72FD-4DF4-908B-B14FB398E1F5}" type="presParOf" srcId="{49D85B44-6394-434D-B898-787C895EA051}" destId="{8192726A-107D-453E-9B8A-376CDC226313}" srcOrd="4" destOrd="0" presId="urn:microsoft.com/office/officeart/2005/8/layout/vProcess5"/>
    <dgm:cxn modelId="{273FA5DC-46C0-4D38-9149-184C8A07EB4C}" type="presParOf" srcId="{49D85B44-6394-434D-B898-787C895EA051}" destId="{B32C3797-6976-44DE-B97C-86B9C76D99C8}" srcOrd="5" destOrd="0" presId="urn:microsoft.com/office/officeart/2005/8/layout/vProcess5"/>
    <dgm:cxn modelId="{A3F03517-A0CC-4E31-B858-9334C7FE48B4}" type="presParOf" srcId="{49D85B44-6394-434D-B898-787C895EA051}" destId="{1A26384C-351A-43AC-B412-6470A957BC07}" srcOrd="6" destOrd="0" presId="urn:microsoft.com/office/officeart/2005/8/layout/vProcess5"/>
    <dgm:cxn modelId="{1F5E6EF9-86CC-4C19-9CA2-02C0EB7F37DE}" type="presParOf" srcId="{49D85B44-6394-434D-B898-787C895EA051}" destId="{485F3182-FAA4-4912-9263-504B7EEC9CB1}" srcOrd="7" destOrd="0" presId="urn:microsoft.com/office/officeart/2005/8/layout/vProcess5"/>
    <dgm:cxn modelId="{32011F71-0B8D-4341-8741-2124C44239BB}" type="presParOf" srcId="{49D85B44-6394-434D-B898-787C895EA051}" destId="{2E97D74B-687C-45EC-BA37-0D11D560BAE3}" srcOrd="8" destOrd="0" presId="urn:microsoft.com/office/officeart/2005/8/layout/vProcess5"/>
    <dgm:cxn modelId="{1618D534-2B2D-4652-83AC-71DB06A6F282}" type="presParOf" srcId="{49D85B44-6394-434D-B898-787C895EA051}" destId="{4A62B8E8-D579-413B-B950-02E1AF72D8AB}" srcOrd="9" destOrd="0" presId="urn:microsoft.com/office/officeart/2005/8/layout/vProcess5"/>
    <dgm:cxn modelId="{C172AD45-10DD-4598-A7F6-1C9BEF39A9B7}" type="presParOf" srcId="{49D85B44-6394-434D-B898-787C895EA051}" destId="{0A80D95E-AA8C-4E25-A1B3-347182A1503E}" srcOrd="10" destOrd="0" presId="urn:microsoft.com/office/officeart/2005/8/layout/vProcess5"/>
    <dgm:cxn modelId="{2A2CC1FA-1A88-4BBB-9292-1F479222DBC2}" type="presParOf" srcId="{49D85B44-6394-434D-B898-787C895EA051}" destId="{B60C0E06-3689-47D0-AED4-E54974ABF818}" srcOrd="11" destOrd="0" presId="urn:microsoft.com/office/officeart/2005/8/layout/vProcess5"/>
    <dgm:cxn modelId="{54A422E2-C3C7-4C46-ACEC-8AB170021F56}" type="presParOf" srcId="{49D85B44-6394-434D-B898-787C895EA051}" destId="{D04FF588-1645-4E17-B40F-6F4C465A952E}" srcOrd="12" destOrd="0" presId="urn:microsoft.com/office/officeart/2005/8/layout/vProcess5"/>
    <dgm:cxn modelId="{AE69EB78-D10E-449F-B3D4-2B99CD5C99FC}" type="presParOf" srcId="{49D85B44-6394-434D-B898-787C895EA051}" destId="{6230C47B-09D3-4031-AC1B-A3B3B0369F92}" srcOrd="13" destOrd="0" presId="urn:microsoft.com/office/officeart/2005/8/layout/vProcess5"/>
    <dgm:cxn modelId="{A045D52E-6E95-4446-B275-A9163CF5322B}" type="presParOf" srcId="{49D85B44-6394-434D-B898-787C895EA051}" destId="{ACDF9EA6-897A-45C6-9C9D-15254BCEE2F0}" srcOrd="14" destOrd="0" presId="urn:microsoft.com/office/officeart/2005/8/layout/vProcess5"/>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BEA8D8A1-15FE-403F-B00A-E81B328283A2}">
      <dsp:nvSpPr>
        <dsp:cNvPr id="0" name=""/>
        <dsp:cNvSpPr/>
      </dsp:nvSpPr>
      <dsp:spPr>
        <a:xfrm>
          <a:off x="0" y="0"/>
          <a:ext cx="9906000" cy="879677"/>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9CBA71D-D4CC-4BC8-9A99-C7DD4AB55685}">
      <dsp:nvSpPr>
        <dsp:cNvPr id="0" name=""/>
        <dsp:cNvSpPr/>
      </dsp:nvSpPr>
      <dsp:spPr>
        <a:xfrm>
          <a:off x="266102" y="199663"/>
          <a:ext cx="483822" cy="483822"/>
        </a:xfrm>
        <a:prstGeom prst="rect">
          <a:avLst/>
        </a:prstGeom>
        <a:blipFill>
          <a:blip xmlns:r="http://schemas.openxmlformats.org/officeDocument/2006/relationships" r:embed="rId1">
            <a:extLst>
              <a:ext uri="{28A0092B-C50C-407E-A947-70E740481C1C}">
                <a14:useLocalDpi xmlns="" xmlns:a14="http://schemas.microsoft.com/office/drawing/2010/main" val="0"/>
              </a:ext>
              <a:ext uri="{96DAC541-7B7A-43D3-8B79-37D633B846F1}">
                <asvg:svgBlip xmlns=""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A1EA87E-062A-4459-9F7F-780A498597DC}">
      <dsp:nvSpPr>
        <dsp:cNvPr id="0" name=""/>
        <dsp:cNvSpPr/>
      </dsp:nvSpPr>
      <dsp:spPr>
        <a:xfrm>
          <a:off x="1016027" y="1735"/>
          <a:ext cx="8889972" cy="8796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3099" tIns="93099" rIns="93099" bIns="93099" numCol="1" spcCol="1270" anchor="ctr" anchorCtr="0">
          <a:noAutofit/>
        </a:bodyPr>
        <a:lstStyle/>
        <a:p>
          <a:pPr lvl="0" algn="l" defTabSz="889000">
            <a:lnSpc>
              <a:spcPct val="100000"/>
            </a:lnSpc>
            <a:spcBef>
              <a:spcPct val="0"/>
            </a:spcBef>
            <a:spcAft>
              <a:spcPct val="35000"/>
            </a:spcAft>
          </a:pPr>
          <a:r>
            <a:rPr lang="en-US" sz="2000" kern="1200" dirty="0"/>
            <a:t>School reading – your </a:t>
          </a:r>
          <a:r>
            <a:rPr lang="en-US" sz="2000" kern="1200" dirty="0" smtClean="0"/>
            <a:t>child’s book will be changed when they have read it and we feel that they are confident on </a:t>
          </a:r>
          <a:r>
            <a:rPr lang="en-US" sz="2000" kern="1200" dirty="0"/>
            <a:t>decoding, </a:t>
          </a:r>
          <a:r>
            <a:rPr lang="en-US" sz="2000" kern="1200" dirty="0" smtClean="0"/>
            <a:t>fluency </a:t>
          </a:r>
          <a:r>
            <a:rPr lang="en-US" sz="2000" kern="1200" dirty="0"/>
            <a:t>and </a:t>
          </a:r>
          <a:r>
            <a:rPr lang="en-US" sz="2000" kern="1200" dirty="0" smtClean="0"/>
            <a:t>understanding of that book.</a:t>
          </a:r>
          <a:endParaRPr lang="en-US" sz="2000" kern="1200" dirty="0"/>
        </a:p>
      </dsp:txBody>
      <dsp:txXfrm>
        <a:off x="1016027" y="1735"/>
        <a:ext cx="8889972" cy="879677"/>
      </dsp:txXfrm>
    </dsp:sp>
    <dsp:sp modelId="{2D6005E7-2B8F-4C97-911C-587DC15CCE79}">
      <dsp:nvSpPr>
        <dsp:cNvPr id="0" name=""/>
        <dsp:cNvSpPr/>
      </dsp:nvSpPr>
      <dsp:spPr>
        <a:xfrm>
          <a:off x="0" y="1101332"/>
          <a:ext cx="9906000" cy="879677"/>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CE05626-3E1F-4814-81DF-47835F5DA6CD}">
      <dsp:nvSpPr>
        <dsp:cNvPr id="0" name=""/>
        <dsp:cNvSpPr/>
      </dsp:nvSpPr>
      <dsp:spPr>
        <a:xfrm>
          <a:off x="266102" y="1299259"/>
          <a:ext cx="483822" cy="483822"/>
        </a:xfrm>
        <a:prstGeom prst="rect">
          <a:avLst/>
        </a:prstGeom>
        <a:blipFill>
          <a:blip xmlns:r="http://schemas.openxmlformats.org/officeDocument/2006/relationships" r:embed="rId3">
            <a:extLst>
              <a:ext uri="{28A0092B-C50C-407E-A947-70E740481C1C}">
                <a14:useLocalDpi xmlns="" xmlns:a14="http://schemas.microsoft.com/office/drawing/2010/main" val="0"/>
              </a:ext>
              <a:ext uri="{96DAC541-7B7A-43D3-8B79-37D633B846F1}">
                <asvg:svgBlip xmlns=""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75BB5EC-AD06-460D-80BB-D6062BF9A1E7}">
      <dsp:nvSpPr>
        <dsp:cNvPr id="0" name=""/>
        <dsp:cNvSpPr/>
      </dsp:nvSpPr>
      <dsp:spPr>
        <a:xfrm>
          <a:off x="1016027" y="1101332"/>
          <a:ext cx="8889972" cy="8796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3099" tIns="93099" rIns="93099" bIns="93099" numCol="1" spcCol="1270" anchor="ctr" anchorCtr="0">
          <a:noAutofit/>
        </a:bodyPr>
        <a:lstStyle/>
        <a:p>
          <a:pPr lvl="0" algn="l" defTabSz="889000">
            <a:lnSpc>
              <a:spcPct val="100000"/>
            </a:lnSpc>
            <a:spcBef>
              <a:spcPct val="0"/>
            </a:spcBef>
            <a:spcAft>
              <a:spcPct val="35000"/>
            </a:spcAft>
          </a:pPr>
          <a:r>
            <a:rPr lang="en-US" sz="2000" kern="1200" dirty="0" smtClean="0"/>
            <a:t>Please make sure your child reads to an adult every night and that the reading record is signed every night.</a:t>
          </a:r>
          <a:endParaRPr lang="en-US" sz="2000" kern="1200" dirty="0"/>
        </a:p>
      </dsp:txBody>
      <dsp:txXfrm>
        <a:off x="1016027" y="1101332"/>
        <a:ext cx="8889972" cy="879677"/>
      </dsp:txXfrm>
    </dsp:sp>
    <dsp:sp modelId="{1A575391-3E2D-4182-A407-9929EDDA9598}">
      <dsp:nvSpPr>
        <dsp:cNvPr id="0" name=""/>
        <dsp:cNvSpPr/>
      </dsp:nvSpPr>
      <dsp:spPr>
        <a:xfrm>
          <a:off x="0" y="2200929"/>
          <a:ext cx="9906000" cy="879677"/>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6976A22-35C2-4A6F-B4AE-ED91500F9CF9}">
      <dsp:nvSpPr>
        <dsp:cNvPr id="0" name=""/>
        <dsp:cNvSpPr/>
      </dsp:nvSpPr>
      <dsp:spPr>
        <a:xfrm>
          <a:off x="266102" y="2398856"/>
          <a:ext cx="483822" cy="483822"/>
        </a:xfrm>
        <a:prstGeom prst="rect">
          <a:avLst/>
        </a:prstGeom>
        <a:blipFill rotWithShape="1">
          <a:blip xmlns:r="http://schemas.openxmlformats.org/officeDocument/2006/relationships" r:embed="rId3">
            <a:extLst>
              <a:ext uri="{28A0092B-C50C-407E-A947-70E740481C1C}">
                <a14:useLocalDpi xmlns="" xmlns:a14="http://schemas.microsoft.com/office/drawing/2010/main" val="0"/>
              </a:ext>
              <a:ext uri="{96DAC541-7B7A-43D3-8B79-37D633B846F1}">
                <asvg:svgBlip xmlns="" xmlns:asvg="http://schemas.microsoft.com/office/drawing/2016/SVG/main" r:embed="rId4"/>
              </a:ext>
            </a:extLst>
          </a:blip>
          <a:srcRect/>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2BB59F0-8022-4636-B449-C09072753791}">
      <dsp:nvSpPr>
        <dsp:cNvPr id="0" name=""/>
        <dsp:cNvSpPr/>
      </dsp:nvSpPr>
      <dsp:spPr>
        <a:xfrm>
          <a:off x="1016027" y="2200929"/>
          <a:ext cx="8889972" cy="8796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3099" tIns="93099" rIns="93099" bIns="93099" numCol="1" spcCol="1270" anchor="ctr" anchorCtr="0">
          <a:noAutofit/>
        </a:bodyPr>
        <a:lstStyle/>
        <a:p>
          <a:pPr lvl="0" algn="l" defTabSz="889000">
            <a:lnSpc>
              <a:spcPct val="100000"/>
            </a:lnSpc>
            <a:spcBef>
              <a:spcPct val="0"/>
            </a:spcBef>
            <a:spcAft>
              <a:spcPct val="35000"/>
            </a:spcAft>
          </a:pPr>
          <a:r>
            <a:rPr lang="en-GB" sz="2000" kern="1200" dirty="0"/>
            <a:t>Your child will also bring home a book of their choice to read for pleasure. This is a book to share. There is no expectation for them to read it independently.</a:t>
          </a:r>
          <a:endParaRPr lang="en-US" sz="2000" kern="1200" dirty="0"/>
        </a:p>
      </dsp:txBody>
      <dsp:txXfrm>
        <a:off x="1016027" y="2200929"/>
        <a:ext cx="8889972" cy="879677"/>
      </dsp:txXfrm>
    </dsp:sp>
    <dsp:sp modelId="{01C09258-EDF3-4340-9643-5E9B10C5BA63}">
      <dsp:nvSpPr>
        <dsp:cNvPr id="0" name=""/>
        <dsp:cNvSpPr/>
      </dsp:nvSpPr>
      <dsp:spPr>
        <a:xfrm>
          <a:off x="0" y="3300525"/>
          <a:ext cx="9906000" cy="879677"/>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F1F95B7-DA2E-4777-93CD-86827DAC49AE}">
      <dsp:nvSpPr>
        <dsp:cNvPr id="0" name=""/>
        <dsp:cNvSpPr/>
      </dsp:nvSpPr>
      <dsp:spPr>
        <a:xfrm>
          <a:off x="266102" y="3498453"/>
          <a:ext cx="483822" cy="483822"/>
        </a:xfrm>
        <a:prstGeom prst="rect">
          <a:avLst/>
        </a:prstGeom>
        <a:blipFill>
          <a:blip xmlns:r="http://schemas.openxmlformats.org/officeDocument/2006/relationships" r:embed="rId1">
            <a:extLst>
              <a:ext uri="{96DAC541-7B7A-43D3-8B79-37D633B846F1}">
                <asvg:svgBlip xmlns="" xmlns:asvg="http://schemas.microsoft.com/office/drawing/2016/SVG/main" r:embed="rId5"/>
              </a:ext>
            </a:extLst>
          </a:blip>
          <a:srcRect/>
          <a:stretch>
            <a:fillRect/>
          </a:stretch>
        </a:blipFill>
        <a:ln w="15875" cap="flat" cmpd="sng" algn="ctr">
          <a:solidFill>
            <a:schemeClr val="lt1">
              <a:alpha val="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8AD29A8-1769-4883-BC11-95BFCE173F55}">
      <dsp:nvSpPr>
        <dsp:cNvPr id="0" name=""/>
        <dsp:cNvSpPr/>
      </dsp:nvSpPr>
      <dsp:spPr>
        <a:xfrm>
          <a:off x="1016027" y="3300525"/>
          <a:ext cx="8889972" cy="8796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3099" tIns="93099" rIns="93099" bIns="93099" numCol="1" spcCol="1270" anchor="ctr" anchorCtr="0">
          <a:noAutofit/>
        </a:bodyPr>
        <a:lstStyle/>
        <a:p>
          <a:pPr lvl="0" algn="l" defTabSz="889000">
            <a:lnSpc>
              <a:spcPct val="100000"/>
            </a:lnSpc>
            <a:spcBef>
              <a:spcPct val="0"/>
            </a:spcBef>
            <a:spcAft>
              <a:spcPct val="35000"/>
            </a:spcAft>
          </a:pPr>
          <a:r>
            <a:rPr lang="en-US" sz="2000" kern="1200" dirty="0"/>
            <a:t>Your child needs to bring their reading folder into school every day. </a:t>
          </a:r>
        </a:p>
      </dsp:txBody>
      <dsp:txXfrm>
        <a:off x="1016027" y="3300525"/>
        <a:ext cx="8889972" cy="879677"/>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EAB98E44-70EA-4358-A061-688E99776EA3}">
      <dsp:nvSpPr>
        <dsp:cNvPr id="0" name=""/>
        <dsp:cNvSpPr/>
      </dsp:nvSpPr>
      <dsp:spPr>
        <a:xfrm>
          <a:off x="0" y="0"/>
          <a:ext cx="9906000" cy="589363"/>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73D4CF6-72EF-46C6-8900-1CF0023C26A9}">
      <dsp:nvSpPr>
        <dsp:cNvPr id="0" name=""/>
        <dsp:cNvSpPr/>
      </dsp:nvSpPr>
      <dsp:spPr>
        <a:xfrm>
          <a:off x="178282" y="135373"/>
          <a:ext cx="324149" cy="324149"/>
        </a:xfrm>
        <a:prstGeom prst="rect">
          <a:avLst/>
        </a:prstGeom>
        <a:blipFill>
          <a:blip xmlns:r="http://schemas.openxmlformats.org/officeDocument/2006/relationships" r:embed="rId1">
            <a:extLst>
              <a:ext uri="{28A0092B-C50C-407E-A947-70E740481C1C}">
                <a14:useLocalDpi xmlns="" xmlns:a14="http://schemas.microsoft.com/office/drawing/2010/main" val="0"/>
              </a:ext>
              <a:ext uri="{96DAC541-7B7A-43D3-8B79-37D633B846F1}">
                <asvg:svgBlip xmlns=""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1647CF7-9DF6-4A36-9305-806F0B8BE62D}">
      <dsp:nvSpPr>
        <dsp:cNvPr id="0" name=""/>
        <dsp:cNvSpPr/>
      </dsp:nvSpPr>
      <dsp:spPr>
        <a:xfrm>
          <a:off x="680714" y="2766"/>
          <a:ext cx="9225285" cy="5893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2374" tIns="62374" rIns="62374" bIns="62374" numCol="1" spcCol="1270" anchor="ctr" anchorCtr="0">
          <a:noAutofit/>
        </a:bodyPr>
        <a:lstStyle/>
        <a:p>
          <a:pPr lvl="0" algn="l" defTabSz="800100">
            <a:lnSpc>
              <a:spcPct val="90000"/>
            </a:lnSpc>
            <a:spcBef>
              <a:spcPct val="0"/>
            </a:spcBef>
            <a:spcAft>
              <a:spcPct val="35000"/>
            </a:spcAft>
          </a:pPr>
          <a:r>
            <a:rPr lang="en-GB" sz="1800" b="1" kern="1200" dirty="0"/>
            <a:t>Spellings</a:t>
          </a:r>
          <a:endParaRPr lang="en-US" sz="1800" kern="1200" dirty="0"/>
        </a:p>
      </dsp:txBody>
      <dsp:txXfrm>
        <a:off x="680714" y="2766"/>
        <a:ext cx="9225285" cy="589363"/>
      </dsp:txXfrm>
    </dsp:sp>
    <dsp:sp modelId="{F366D1D2-CA85-4682-9112-15D0E4DCB611}">
      <dsp:nvSpPr>
        <dsp:cNvPr id="0" name=""/>
        <dsp:cNvSpPr/>
      </dsp:nvSpPr>
      <dsp:spPr>
        <a:xfrm>
          <a:off x="0" y="739470"/>
          <a:ext cx="9906000" cy="589363"/>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F6C460A-1C8D-4C11-AF74-975ED529631C}">
      <dsp:nvSpPr>
        <dsp:cNvPr id="0" name=""/>
        <dsp:cNvSpPr/>
      </dsp:nvSpPr>
      <dsp:spPr>
        <a:xfrm>
          <a:off x="178282" y="872077"/>
          <a:ext cx="324149" cy="324149"/>
        </a:xfrm>
        <a:prstGeom prst="rect">
          <a:avLst/>
        </a:prstGeom>
        <a:blipFill>
          <a:blip xmlns:r="http://schemas.openxmlformats.org/officeDocument/2006/relationships" r:embed="rId3">
            <a:extLst>
              <a:ext uri="{28A0092B-C50C-407E-A947-70E740481C1C}">
                <a14:useLocalDpi xmlns="" xmlns:a14="http://schemas.microsoft.com/office/drawing/2010/main" val="0"/>
              </a:ext>
              <a:ext uri="{96DAC541-7B7A-43D3-8B79-37D633B846F1}">
                <asvg:svgBlip xmlns=""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D5B1FED-45AA-4934-8732-9097FF2A30D2}">
      <dsp:nvSpPr>
        <dsp:cNvPr id="0" name=""/>
        <dsp:cNvSpPr/>
      </dsp:nvSpPr>
      <dsp:spPr>
        <a:xfrm>
          <a:off x="680714" y="739470"/>
          <a:ext cx="9225285" cy="5893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2374" tIns="62374" rIns="62374" bIns="62374" numCol="1" spcCol="1270" anchor="ctr" anchorCtr="0">
          <a:noAutofit/>
        </a:bodyPr>
        <a:lstStyle/>
        <a:p>
          <a:pPr lvl="0" algn="l" defTabSz="800100">
            <a:lnSpc>
              <a:spcPct val="90000"/>
            </a:lnSpc>
            <a:spcBef>
              <a:spcPct val="0"/>
            </a:spcBef>
            <a:spcAft>
              <a:spcPct val="35000"/>
            </a:spcAft>
          </a:pPr>
          <a:r>
            <a:rPr lang="en-GB" sz="1800" kern="1200" dirty="0"/>
            <a:t>We will have a spelling test on a Thursday. New words will be given on a Friday.</a:t>
          </a:r>
          <a:endParaRPr lang="en-US" sz="1800" kern="1200" dirty="0"/>
        </a:p>
      </dsp:txBody>
      <dsp:txXfrm>
        <a:off x="680714" y="739470"/>
        <a:ext cx="9225285" cy="589363"/>
      </dsp:txXfrm>
    </dsp:sp>
    <dsp:sp modelId="{F9818E4B-EECA-48D7-AADD-D135C28584D8}">
      <dsp:nvSpPr>
        <dsp:cNvPr id="0" name=""/>
        <dsp:cNvSpPr/>
      </dsp:nvSpPr>
      <dsp:spPr>
        <a:xfrm>
          <a:off x="0" y="1476174"/>
          <a:ext cx="9906000" cy="589363"/>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08434AD-E866-4D2A-B77C-523B3B36387E}">
      <dsp:nvSpPr>
        <dsp:cNvPr id="0" name=""/>
        <dsp:cNvSpPr/>
      </dsp:nvSpPr>
      <dsp:spPr>
        <a:xfrm>
          <a:off x="178282" y="1608781"/>
          <a:ext cx="324149" cy="324149"/>
        </a:xfrm>
        <a:prstGeom prst="rect">
          <a:avLst/>
        </a:prstGeom>
        <a:blipFill>
          <a:blip xmlns:r="http://schemas.openxmlformats.org/officeDocument/2006/relationships" r:embed="rId5">
            <a:extLst>
              <a:ext uri="{28A0092B-C50C-407E-A947-70E740481C1C}">
                <a14:useLocalDpi xmlns="" xmlns:a14="http://schemas.microsoft.com/office/drawing/2010/main" val="0"/>
              </a:ext>
              <a:ext uri="{96DAC541-7B7A-43D3-8B79-37D633B846F1}">
                <asvg:svgBlip xmlns=""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D8861DE-0B70-4A19-979F-095762EE8DBB}">
      <dsp:nvSpPr>
        <dsp:cNvPr id="0" name=""/>
        <dsp:cNvSpPr/>
      </dsp:nvSpPr>
      <dsp:spPr>
        <a:xfrm>
          <a:off x="680714" y="1476174"/>
          <a:ext cx="9225285" cy="5893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2374" tIns="62374" rIns="62374" bIns="62374" numCol="1" spcCol="1270" anchor="ctr" anchorCtr="0">
          <a:noAutofit/>
        </a:bodyPr>
        <a:lstStyle/>
        <a:p>
          <a:pPr lvl="0" algn="l" defTabSz="800100">
            <a:lnSpc>
              <a:spcPct val="90000"/>
            </a:lnSpc>
            <a:spcBef>
              <a:spcPct val="0"/>
            </a:spcBef>
            <a:spcAft>
              <a:spcPct val="35000"/>
            </a:spcAft>
          </a:pPr>
          <a:r>
            <a:rPr lang="en-GB" sz="1800" kern="1200" dirty="0"/>
            <a:t>You should practice your spellings regularly at home.</a:t>
          </a:r>
          <a:endParaRPr lang="en-US" sz="1800" kern="1200" dirty="0"/>
        </a:p>
      </dsp:txBody>
      <dsp:txXfrm>
        <a:off x="680714" y="1476174"/>
        <a:ext cx="9225285" cy="589363"/>
      </dsp:txXfrm>
    </dsp:sp>
    <dsp:sp modelId="{42DB24F9-C7F5-4A77-86E5-0C095A011985}">
      <dsp:nvSpPr>
        <dsp:cNvPr id="0" name=""/>
        <dsp:cNvSpPr/>
      </dsp:nvSpPr>
      <dsp:spPr>
        <a:xfrm>
          <a:off x="0" y="2212878"/>
          <a:ext cx="9906000" cy="589363"/>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E3704AF-C7E3-462A-8127-6B6EDE72BF2C}">
      <dsp:nvSpPr>
        <dsp:cNvPr id="0" name=""/>
        <dsp:cNvSpPr/>
      </dsp:nvSpPr>
      <dsp:spPr>
        <a:xfrm>
          <a:off x="178282" y="2345484"/>
          <a:ext cx="324149" cy="324149"/>
        </a:xfrm>
        <a:prstGeom prst="rect">
          <a:avLst/>
        </a:prstGeom>
        <a:blipFill>
          <a:blip xmlns:r="http://schemas.openxmlformats.org/officeDocument/2006/relationships" r:embed="rId7">
            <a:extLst>
              <a:ext uri="{28A0092B-C50C-407E-A947-70E740481C1C}">
                <a14:useLocalDpi xmlns="" xmlns:a14="http://schemas.microsoft.com/office/drawing/2010/main" val="0"/>
              </a:ext>
              <a:ext uri="{96DAC541-7B7A-43D3-8B79-37D633B846F1}">
                <asvg:svgBlip xmlns=""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CCF3BA3-61A5-4490-BD5E-37BCFE6305D7}">
      <dsp:nvSpPr>
        <dsp:cNvPr id="0" name=""/>
        <dsp:cNvSpPr/>
      </dsp:nvSpPr>
      <dsp:spPr>
        <a:xfrm>
          <a:off x="680714" y="2212878"/>
          <a:ext cx="9225285" cy="5893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2374" tIns="62374" rIns="62374" bIns="62374" numCol="1" spcCol="1270" anchor="ctr" anchorCtr="0">
          <a:noAutofit/>
        </a:bodyPr>
        <a:lstStyle/>
        <a:p>
          <a:pPr lvl="0" algn="l" defTabSz="800100">
            <a:lnSpc>
              <a:spcPct val="90000"/>
            </a:lnSpc>
            <a:spcBef>
              <a:spcPct val="0"/>
            </a:spcBef>
            <a:spcAft>
              <a:spcPct val="35000"/>
            </a:spcAft>
          </a:pPr>
          <a:r>
            <a:rPr lang="en-GB" sz="1800" kern="1200"/>
            <a:t>Some words will be those they have already taken home to practise before as they will be words that we discover they have not remembered and so need more practise on.  </a:t>
          </a:r>
          <a:endParaRPr lang="en-US" sz="1800" kern="1200"/>
        </a:p>
      </dsp:txBody>
      <dsp:txXfrm>
        <a:off x="680714" y="2212878"/>
        <a:ext cx="9225285" cy="589363"/>
      </dsp:txXfrm>
    </dsp:sp>
    <dsp:sp modelId="{D3AE14DE-5E15-4ACE-9F0F-64131950FB5E}">
      <dsp:nvSpPr>
        <dsp:cNvPr id="0" name=""/>
        <dsp:cNvSpPr/>
      </dsp:nvSpPr>
      <dsp:spPr>
        <a:xfrm>
          <a:off x="0" y="2949582"/>
          <a:ext cx="9906000" cy="589363"/>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BDDC0F0-C50B-43FE-B0AE-936E6A6F6838}">
      <dsp:nvSpPr>
        <dsp:cNvPr id="0" name=""/>
        <dsp:cNvSpPr/>
      </dsp:nvSpPr>
      <dsp:spPr>
        <a:xfrm>
          <a:off x="178282" y="3082188"/>
          <a:ext cx="324149" cy="324149"/>
        </a:xfrm>
        <a:prstGeom prst="rect">
          <a:avLst/>
        </a:prstGeom>
        <a:blipFill>
          <a:blip xmlns:r="http://schemas.openxmlformats.org/officeDocument/2006/relationships" r:embed="rId9">
            <a:extLst>
              <a:ext uri="{28A0092B-C50C-407E-A947-70E740481C1C}">
                <a14:useLocalDpi xmlns="" xmlns:a14="http://schemas.microsoft.com/office/drawing/2010/main" val="0"/>
              </a:ext>
              <a:ext uri="{96DAC541-7B7A-43D3-8B79-37D633B846F1}">
                <asvg:svgBlip xmlns="" xmlns:asvg="http://schemas.microsoft.com/office/drawing/2016/SVG/main" r:embed="rId10"/>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C8D4C1B-5BBE-4277-89F0-C536382B04EF}">
      <dsp:nvSpPr>
        <dsp:cNvPr id="0" name=""/>
        <dsp:cNvSpPr/>
      </dsp:nvSpPr>
      <dsp:spPr>
        <a:xfrm>
          <a:off x="680714" y="2949582"/>
          <a:ext cx="9225285" cy="5893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2374" tIns="62374" rIns="62374" bIns="62374" numCol="1" spcCol="1270" anchor="ctr" anchorCtr="0">
          <a:noAutofit/>
        </a:bodyPr>
        <a:lstStyle/>
        <a:p>
          <a:pPr lvl="0" algn="l" defTabSz="800100">
            <a:lnSpc>
              <a:spcPct val="90000"/>
            </a:lnSpc>
            <a:spcBef>
              <a:spcPct val="0"/>
            </a:spcBef>
            <a:spcAft>
              <a:spcPct val="35000"/>
            </a:spcAft>
          </a:pPr>
          <a:r>
            <a:rPr lang="en-GB" sz="1800" kern="1200"/>
            <a:t>Some will be words they already know in order to build confidence but new words will be put into the lists also.</a:t>
          </a:r>
          <a:endParaRPr lang="en-US" sz="1800" kern="1200"/>
        </a:p>
      </dsp:txBody>
      <dsp:txXfrm>
        <a:off x="680714" y="2949582"/>
        <a:ext cx="9225285" cy="589363"/>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43002580-4D6E-45C2-9602-B861D9A1D97B}">
      <dsp:nvSpPr>
        <dsp:cNvPr id="0" name=""/>
        <dsp:cNvSpPr/>
      </dsp:nvSpPr>
      <dsp:spPr>
        <a:xfrm>
          <a:off x="0" y="0"/>
          <a:ext cx="5688835" cy="1276507"/>
        </a:xfrm>
        <a:prstGeom prst="roundRect">
          <a:avLst>
            <a:gd name="adj" fmla="val 10000"/>
          </a:avLst>
        </a:prstGeom>
        <a:gradFill rotWithShape="0">
          <a:gsLst>
            <a:gs pos="0">
              <a:schemeClr val="accent2">
                <a:hueOff val="0"/>
                <a:satOff val="0"/>
                <a:lumOff val="0"/>
                <a:alphaOff val="0"/>
                <a:tint val="94000"/>
                <a:satMod val="105000"/>
                <a:lumMod val="102000"/>
              </a:schemeClr>
            </a:gs>
            <a:gs pos="100000">
              <a:schemeClr val="accent2">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a:lnSpc>
              <a:spcPct val="90000"/>
            </a:lnSpc>
            <a:spcBef>
              <a:spcPct val="0"/>
            </a:spcBef>
            <a:spcAft>
              <a:spcPct val="35000"/>
            </a:spcAft>
          </a:pPr>
          <a:r>
            <a:rPr lang="en-GB" sz="2600" b="1" kern="1200" dirty="0"/>
            <a:t>Homework will be given on a Friday to be returned by Tuesday</a:t>
          </a:r>
          <a:endParaRPr lang="en-US" sz="2600" kern="1200" dirty="0"/>
        </a:p>
      </dsp:txBody>
      <dsp:txXfrm>
        <a:off x="0" y="0"/>
        <a:ext cx="4386160" cy="1276507"/>
      </dsp:txXfrm>
    </dsp:sp>
    <dsp:sp modelId="{306FA2CE-85C3-4428-B198-DD1E2F2CC0C5}">
      <dsp:nvSpPr>
        <dsp:cNvPr id="0" name=""/>
        <dsp:cNvSpPr/>
      </dsp:nvSpPr>
      <dsp:spPr>
        <a:xfrm>
          <a:off x="501956" y="1489258"/>
          <a:ext cx="5688835" cy="1276507"/>
        </a:xfrm>
        <a:prstGeom prst="roundRect">
          <a:avLst>
            <a:gd name="adj" fmla="val 10000"/>
          </a:avLst>
        </a:prstGeom>
        <a:gradFill rotWithShape="0">
          <a:gsLst>
            <a:gs pos="0">
              <a:schemeClr val="accent3">
                <a:hueOff val="0"/>
                <a:satOff val="0"/>
                <a:lumOff val="0"/>
                <a:alphaOff val="0"/>
                <a:tint val="94000"/>
                <a:satMod val="105000"/>
                <a:lumMod val="102000"/>
              </a:schemeClr>
            </a:gs>
            <a:gs pos="100000">
              <a:schemeClr val="accent3">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a:lnSpc>
              <a:spcPct val="90000"/>
            </a:lnSpc>
            <a:spcBef>
              <a:spcPct val="0"/>
            </a:spcBef>
            <a:spcAft>
              <a:spcPct val="35000"/>
            </a:spcAft>
          </a:pPr>
          <a:r>
            <a:rPr lang="en-GB" sz="2600" kern="1200" dirty="0"/>
            <a:t>There will be English and maths homework each week</a:t>
          </a:r>
          <a:endParaRPr lang="en-US" sz="2600" kern="1200" dirty="0"/>
        </a:p>
      </dsp:txBody>
      <dsp:txXfrm>
        <a:off x="501956" y="1489258"/>
        <a:ext cx="4357150" cy="1276507"/>
      </dsp:txXfrm>
    </dsp:sp>
    <dsp:sp modelId="{197E0694-76E8-4B39-9F63-A69E266B7612}">
      <dsp:nvSpPr>
        <dsp:cNvPr id="0" name=""/>
        <dsp:cNvSpPr/>
      </dsp:nvSpPr>
      <dsp:spPr>
        <a:xfrm>
          <a:off x="1003912" y="2978516"/>
          <a:ext cx="5688835" cy="1276507"/>
        </a:xfrm>
        <a:prstGeom prst="roundRect">
          <a:avLst>
            <a:gd name="adj" fmla="val 10000"/>
          </a:avLst>
        </a:prstGeom>
        <a:gradFill rotWithShape="0">
          <a:gsLst>
            <a:gs pos="0">
              <a:schemeClr val="accent4">
                <a:hueOff val="0"/>
                <a:satOff val="0"/>
                <a:lumOff val="0"/>
                <a:alphaOff val="0"/>
                <a:tint val="94000"/>
                <a:satMod val="105000"/>
                <a:lumMod val="102000"/>
              </a:schemeClr>
            </a:gs>
            <a:gs pos="100000">
              <a:schemeClr val="accent4">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a:lnSpc>
              <a:spcPct val="90000"/>
            </a:lnSpc>
            <a:spcBef>
              <a:spcPct val="0"/>
            </a:spcBef>
            <a:spcAft>
              <a:spcPct val="35000"/>
            </a:spcAft>
          </a:pPr>
          <a:r>
            <a:rPr lang="en-GB" sz="2600" kern="1200" dirty="0"/>
            <a:t>In addition, there will be something set on Google Classrooms</a:t>
          </a:r>
          <a:endParaRPr lang="en-US" sz="2600" kern="1200" dirty="0"/>
        </a:p>
      </dsp:txBody>
      <dsp:txXfrm>
        <a:off x="1003912" y="2978516"/>
        <a:ext cx="4357150" cy="1276507"/>
      </dsp:txXfrm>
    </dsp:sp>
    <dsp:sp modelId="{C62BAACC-D24A-47A8-A3A8-2382BF1AFEEB}">
      <dsp:nvSpPr>
        <dsp:cNvPr id="0" name=""/>
        <dsp:cNvSpPr/>
      </dsp:nvSpPr>
      <dsp:spPr>
        <a:xfrm>
          <a:off x="4859106" y="968017"/>
          <a:ext cx="829729" cy="829729"/>
        </a:xfrm>
        <a:prstGeom prst="downArrow">
          <a:avLst>
            <a:gd name="adj1" fmla="val 55000"/>
            <a:gd name="adj2" fmla="val 45000"/>
          </a:avLst>
        </a:prstGeom>
        <a:solidFill>
          <a:schemeClr val="accent2">
            <a:tint val="40000"/>
            <a:alpha val="90000"/>
            <a:hueOff val="0"/>
            <a:satOff val="0"/>
            <a:lumOff val="0"/>
            <a:alphaOff val="0"/>
          </a:schemeClr>
        </a:solidFill>
        <a:ln w="9525" cap="flat"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en-US" sz="3600" kern="1200"/>
        </a:p>
      </dsp:txBody>
      <dsp:txXfrm>
        <a:off x="4859106" y="968017"/>
        <a:ext cx="829729" cy="829729"/>
      </dsp:txXfrm>
    </dsp:sp>
    <dsp:sp modelId="{AC8EE510-C813-4136-BEA3-059F01BCD89F}">
      <dsp:nvSpPr>
        <dsp:cNvPr id="0" name=""/>
        <dsp:cNvSpPr/>
      </dsp:nvSpPr>
      <dsp:spPr>
        <a:xfrm>
          <a:off x="5361062" y="2448766"/>
          <a:ext cx="829729" cy="829729"/>
        </a:xfrm>
        <a:prstGeom prst="downArrow">
          <a:avLst>
            <a:gd name="adj1" fmla="val 55000"/>
            <a:gd name="adj2" fmla="val 45000"/>
          </a:avLst>
        </a:prstGeom>
        <a:solidFill>
          <a:schemeClr val="accent3">
            <a:tint val="40000"/>
            <a:alpha val="90000"/>
            <a:hueOff val="0"/>
            <a:satOff val="0"/>
            <a:lumOff val="0"/>
            <a:alphaOff val="0"/>
          </a:schemeClr>
        </a:solidFill>
        <a:ln w="9525" cap="flat" cmpd="sng" algn="ctr">
          <a:solidFill>
            <a:schemeClr val="accent3">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en-US" sz="3600" kern="1200"/>
        </a:p>
      </dsp:txBody>
      <dsp:txXfrm>
        <a:off x="5361062" y="2448766"/>
        <a:ext cx="829729" cy="829729"/>
      </dsp:txXfrm>
    </dsp:sp>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4DD5A61-695C-4E65-BB91-722583D59A3A}">
      <dsp:nvSpPr>
        <dsp:cNvPr id="0" name=""/>
        <dsp:cNvSpPr/>
      </dsp:nvSpPr>
      <dsp:spPr>
        <a:xfrm>
          <a:off x="0" y="0"/>
          <a:ext cx="5820371" cy="1169224"/>
        </a:xfrm>
        <a:prstGeom prst="roundRect">
          <a:avLst>
            <a:gd name="adj" fmla="val 10000"/>
          </a:avLst>
        </a:prstGeom>
        <a:gradFill rotWithShape="0">
          <a:gsLst>
            <a:gs pos="0">
              <a:schemeClr val="accent2">
                <a:hueOff val="0"/>
                <a:satOff val="0"/>
                <a:lumOff val="0"/>
                <a:alphaOff val="0"/>
                <a:tint val="94000"/>
                <a:satMod val="105000"/>
                <a:lumMod val="102000"/>
              </a:schemeClr>
            </a:gs>
            <a:gs pos="100000">
              <a:schemeClr val="accent2">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altLang="en-US" sz="2000" kern="1200" dirty="0">
              <a:latin typeface="+mj-lt"/>
              <a:cs typeface="Arial" charset="0"/>
            </a:rPr>
            <a:t>Support your child with their homework they bring home each week.</a:t>
          </a:r>
          <a:endParaRPr lang="en-US" sz="2000" kern="1200" dirty="0"/>
        </a:p>
      </dsp:txBody>
      <dsp:txXfrm>
        <a:off x="0" y="0"/>
        <a:ext cx="4490378" cy="1169224"/>
      </dsp:txXfrm>
    </dsp:sp>
    <dsp:sp modelId="{4C600A2C-2BA5-4BFF-8029-ACF11C2D4B73}">
      <dsp:nvSpPr>
        <dsp:cNvPr id="0" name=""/>
        <dsp:cNvSpPr/>
      </dsp:nvSpPr>
      <dsp:spPr>
        <a:xfrm>
          <a:off x="434638" y="1331616"/>
          <a:ext cx="5820371" cy="1169224"/>
        </a:xfrm>
        <a:prstGeom prst="roundRect">
          <a:avLst>
            <a:gd name="adj" fmla="val 10000"/>
          </a:avLst>
        </a:prstGeom>
        <a:gradFill rotWithShape="0">
          <a:gsLst>
            <a:gs pos="0">
              <a:schemeClr val="accent3">
                <a:hueOff val="0"/>
                <a:satOff val="0"/>
                <a:lumOff val="0"/>
                <a:alphaOff val="0"/>
                <a:tint val="94000"/>
                <a:satMod val="105000"/>
                <a:lumMod val="102000"/>
              </a:schemeClr>
            </a:gs>
            <a:gs pos="100000">
              <a:schemeClr val="accent3">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en-GB" altLang="en-US" sz="1600" kern="1200" dirty="0" smtClean="0">
              <a:latin typeface="+mj-lt"/>
              <a:cs typeface="Arial" charset="0"/>
            </a:rPr>
            <a:t>Regular reading with your child – asking lots of questions about characters actions and feelings, authors use of language, vocabulary – what word in the text mean</a:t>
          </a:r>
          <a:endParaRPr lang="en-GB" altLang="en-US" sz="1800" kern="1200" dirty="0">
            <a:latin typeface="+mj-lt"/>
            <a:cs typeface="Arial" charset="0"/>
          </a:endParaRPr>
        </a:p>
      </dsp:txBody>
      <dsp:txXfrm>
        <a:off x="434638" y="1331616"/>
        <a:ext cx="4625737" cy="1169224"/>
      </dsp:txXfrm>
    </dsp:sp>
    <dsp:sp modelId="{2669F6FF-958D-4B5C-B9B7-204FB40817D3}">
      <dsp:nvSpPr>
        <dsp:cNvPr id="0" name=""/>
        <dsp:cNvSpPr/>
      </dsp:nvSpPr>
      <dsp:spPr>
        <a:xfrm>
          <a:off x="869276" y="2663233"/>
          <a:ext cx="5820371" cy="1169224"/>
        </a:xfrm>
        <a:prstGeom prst="roundRect">
          <a:avLst>
            <a:gd name="adj" fmla="val 10000"/>
          </a:avLst>
        </a:prstGeom>
        <a:gradFill rotWithShape="0">
          <a:gsLst>
            <a:gs pos="0">
              <a:schemeClr val="accent4">
                <a:hueOff val="0"/>
                <a:satOff val="0"/>
                <a:lumOff val="0"/>
                <a:alphaOff val="0"/>
                <a:tint val="94000"/>
                <a:satMod val="105000"/>
                <a:lumMod val="102000"/>
              </a:schemeClr>
            </a:gs>
            <a:gs pos="100000">
              <a:schemeClr val="accent4">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a:lnSpc>
              <a:spcPct val="90000"/>
            </a:lnSpc>
            <a:spcBef>
              <a:spcPct val="0"/>
            </a:spcBef>
            <a:spcAft>
              <a:spcPct val="35000"/>
            </a:spcAft>
          </a:pPr>
          <a:r>
            <a:rPr lang="en-GB" altLang="en-US" sz="1900" kern="1200" dirty="0" smtClean="0">
              <a:latin typeface="+mj-lt"/>
              <a:cs typeface="Arial" charset="0"/>
            </a:rPr>
            <a:t>Maths number facts – addition, subtraction, multiplication and division. Number problems e.g. I need 18 eggs, they come in boxes of 6, how many boxes will I need? </a:t>
          </a:r>
          <a:endParaRPr lang="en-GB" altLang="en-US" sz="1900" kern="1200" dirty="0">
            <a:latin typeface="+mj-lt"/>
            <a:cs typeface="Arial" charset="0"/>
          </a:endParaRPr>
        </a:p>
      </dsp:txBody>
      <dsp:txXfrm>
        <a:off x="869276" y="2663233"/>
        <a:ext cx="4625737" cy="1169224"/>
      </dsp:txXfrm>
    </dsp:sp>
    <dsp:sp modelId="{8192726A-107D-453E-9B8A-376CDC226313}">
      <dsp:nvSpPr>
        <dsp:cNvPr id="0" name=""/>
        <dsp:cNvSpPr/>
      </dsp:nvSpPr>
      <dsp:spPr>
        <a:xfrm>
          <a:off x="1303914" y="3994849"/>
          <a:ext cx="5820371" cy="1169224"/>
        </a:xfrm>
        <a:prstGeom prst="roundRect">
          <a:avLst>
            <a:gd name="adj" fmla="val 10000"/>
          </a:avLst>
        </a:prstGeom>
        <a:gradFill rotWithShape="0">
          <a:gsLst>
            <a:gs pos="0">
              <a:schemeClr val="accent5">
                <a:hueOff val="0"/>
                <a:satOff val="0"/>
                <a:lumOff val="0"/>
                <a:alphaOff val="0"/>
                <a:tint val="94000"/>
                <a:satMod val="105000"/>
                <a:lumMod val="102000"/>
              </a:schemeClr>
            </a:gs>
            <a:gs pos="100000">
              <a:schemeClr val="accent5">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a:lnSpc>
              <a:spcPct val="90000"/>
            </a:lnSpc>
            <a:spcBef>
              <a:spcPct val="0"/>
            </a:spcBef>
            <a:spcAft>
              <a:spcPct val="35000"/>
            </a:spcAft>
          </a:pPr>
          <a:r>
            <a:rPr lang="en-GB" altLang="en-US" sz="1900" kern="1200" dirty="0" smtClean="0">
              <a:latin typeface="+mj-lt"/>
              <a:cs typeface="Arial" charset="0"/>
            </a:rPr>
            <a:t>Practising their weekly spellings and the common exception words sent home. </a:t>
          </a:r>
          <a:endParaRPr lang="en-GB" altLang="en-US" sz="1900" kern="1200" dirty="0">
            <a:latin typeface="+mj-lt"/>
            <a:cs typeface="Arial" charset="0"/>
          </a:endParaRPr>
        </a:p>
      </dsp:txBody>
      <dsp:txXfrm>
        <a:off x="1303914" y="3994849"/>
        <a:ext cx="4625737" cy="1169224"/>
      </dsp:txXfrm>
    </dsp:sp>
    <dsp:sp modelId="{B32C3797-6976-44DE-B97C-86B9C76D99C8}">
      <dsp:nvSpPr>
        <dsp:cNvPr id="0" name=""/>
        <dsp:cNvSpPr/>
      </dsp:nvSpPr>
      <dsp:spPr>
        <a:xfrm>
          <a:off x="1738552" y="5326466"/>
          <a:ext cx="5820371" cy="1169224"/>
        </a:xfrm>
        <a:prstGeom prst="roundRect">
          <a:avLst>
            <a:gd name="adj" fmla="val 10000"/>
          </a:avLst>
        </a:prstGeom>
        <a:gradFill rotWithShape="0">
          <a:gsLst>
            <a:gs pos="0">
              <a:schemeClr val="accent6">
                <a:hueOff val="0"/>
                <a:satOff val="0"/>
                <a:lumOff val="0"/>
                <a:alphaOff val="0"/>
                <a:tint val="94000"/>
                <a:satMod val="105000"/>
                <a:lumMod val="102000"/>
              </a:schemeClr>
            </a:gs>
            <a:gs pos="100000">
              <a:schemeClr val="accent6">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a:lnSpc>
              <a:spcPct val="90000"/>
            </a:lnSpc>
            <a:spcBef>
              <a:spcPct val="0"/>
            </a:spcBef>
            <a:spcAft>
              <a:spcPct val="35000"/>
            </a:spcAft>
          </a:pPr>
          <a:r>
            <a:rPr lang="en-GB" altLang="en-US" sz="1900" kern="1200" dirty="0" smtClean="0">
              <a:latin typeface="+mj-lt"/>
              <a:cs typeface="Arial" charset="0"/>
            </a:rPr>
            <a:t>Explicit revision is not necessary. Children will be familiar with question format through subtle teaching and practise throughout the year.</a:t>
          </a:r>
          <a:endParaRPr lang="en-GB" altLang="en-US" sz="1900" kern="1200" dirty="0">
            <a:latin typeface="+mj-lt"/>
            <a:cs typeface="Arial" charset="0"/>
          </a:endParaRPr>
        </a:p>
      </dsp:txBody>
      <dsp:txXfrm>
        <a:off x="1738552" y="5326466"/>
        <a:ext cx="4625737" cy="1169224"/>
      </dsp:txXfrm>
    </dsp:sp>
    <dsp:sp modelId="{1A26384C-351A-43AC-B412-6470A957BC07}">
      <dsp:nvSpPr>
        <dsp:cNvPr id="0" name=""/>
        <dsp:cNvSpPr/>
      </dsp:nvSpPr>
      <dsp:spPr>
        <a:xfrm>
          <a:off x="5060375" y="854183"/>
          <a:ext cx="759995" cy="759995"/>
        </a:xfrm>
        <a:prstGeom prst="downArrow">
          <a:avLst>
            <a:gd name="adj1" fmla="val 55000"/>
            <a:gd name="adj2" fmla="val 45000"/>
          </a:avLst>
        </a:prstGeom>
        <a:solidFill>
          <a:schemeClr val="accent2">
            <a:tint val="40000"/>
            <a:alpha val="90000"/>
            <a:hueOff val="0"/>
            <a:satOff val="0"/>
            <a:lumOff val="0"/>
            <a:alphaOff val="0"/>
          </a:schemeClr>
        </a:solidFill>
        <a:ln w="9525" cap="flat"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en-US" sz="3600" kern="1200"/>
        </a:p>
      </dsp:txBody>
      <dsp:txXfrm>
        <a:off x="5060375" y="854183"/>
        <a:ext cx="759995" cy="759995"/>
      </dsp:txXfrm>
    </dsp:sp>
    <dsp:sp modelId="{485F3182-FAA4-4912-9263-504B7EEC9CB1}">
      <dsp:nvSpPr>
        <dsp:cNvPr id="0" name=""/>
        <dsp:cNvSpPr/>
      </dsp:nvSpPr>
      <dsp:spPr>
        <a:xfrm>
          <a:off x="5495013" y="2185800"/>
          <a:ext cx="759995" cy="759995"/>
        </a:xfrm>
        <a:prstGeom prst="downArrow">
          <a:avLst>
            <a:gd name="adj1" fmla="val 55000"/>
            <a:gd name="adj2" fmla="val 45000"/>
          </a:avLst>
        </a:prstGeom>
        <a:solidFill>
          <a:schemeClr val="accent3">
            <a:tint val="40000"/>
            <a:alpha val="90000"/>
            <a:hueOff val="0"/>
            <a:satOff val="0"/>
            <a:lumOff val="0"/>
            <a:alphaOff val="0"/>
          </a:schemeClr>
        </a:solidFill>
        <a:ln w="9525" cap="flat" cmpd="sng" algn="ctr">
          <a:solidFill>
            <a:schemeClr val="accent3">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en-GB" sz="3600" kern="1200"/>
        </a:p>
      </dsp:txBody>
      <dsp:txXfrm>
        <a:off x="5495013" y="2185800"/>
        <a:ext cx="759995" cy="759995"/>
      </dsp:txXfrm>
    </dsp:sp>
    <dsp:sp modelId="{2E97D74B-687C-45EC-BA37-0D11D560BAE3}">
      <dsp:nvSpPr>
        <dsp:cNvPr id="0" name=""/>
        <dsp:cNvSpPr/>
      </dsp:nvSpPr>
      <dsp:spPr>
        <a:xfrm>
          <a:off x="5929651" y="3497929"/>
          <a:ext cx="759995" cy="759995"/>
        </a:xfrm>
        <a:prstGeom prst="downArrow">
          <a:avLst>
            <a:gd name="adj1" fmla="val 55000"/>
            <a:gd name="adj2" fmla="val 45000"/>
          </a:avLst>
        </a:prstGeom>
        <a:solidFill>
          <a:schemeClr val="accent4">
            <a:tint val="40000"/>
            <a:alpha val="90000"/>
            <a:hueOff val="0"/>
            <a:satOff val="0"/>
            <a:lumOff val="0"/>
            <a:alphaOff val="0"/>
          </a:schemeClr>
        </a:solidFill>
        <a:ln w="9525" cap="flat" cmpd="sng" algn="ctr">
          <a:solidFill>
            <a:schemeClr val="accent4">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en-GB" sz="3600" kern="1200"/>
        </a:p>
      </dsp:txBody>
      <dsp:txXfrm>
        <a:off x="5929651" y="3497929"/>
        <a:ext cx="759995" cy="759995"/>
      </dsp:txXfrm>
    </dsp:sp>
    <dsp:sp modelId="{4A62B8E8-D579-413B-B950-02E1AF72D8AB}">
      <dsp:nvSpPr>
        <dsp:cNvPr id="0" name=""/>
        <dsp:cNvSpPr/>
      </dsp:nvSpPr>
      <dsp:spPr>
        <a:xfrm>
          <a:off x="6364290" y="4842537"/>
          <a:ext cx="759995" cy="759995"/>
        </a:xfrm>
        <a:prstGeom prst="downArrow">
          <a:avLst>
            <a:gd name="adj1" fmla="val 55000"/>
            <a:gd name="adj2" fmla="val 45000"/>
          </a:avLst>
        </a:prstGeom>
        <a:solidFill>
          <a:schemeClr val="accent5">
            <a:tint val="40000"/>
            <a:alpha val="90000"/>
            <a:hueOff val="0"/>
            <a:satOff val="0"/>
            <a:lumOff val="0"/>
            <a:alphaOff val="0"/>
          </a:schemeClr>
        </a:solidFill>
        <a:ln w="9525" cap="flat" cmpd="sng" algn="ctr">
          <a:solidFill>
            <a:schemeClr val="accent5">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en-GB" sz="3600" kern="1200"/>
        </a:p>
      </dsp:txBody>
      <dsp:txXfrm>
        <a:off x="6364290" y="4842537"/>
        <a:ext cx="759995" cy="759995"/>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5923F103-BC34-4FE4-A40E-EDDEECFDA5D0}" type="datetimeFigureOut">
              <a:rPr lang="en-US" smtClean="0"/>
              <a:pPr/>
              <a:t>9/20/2023</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r>
              <a:rPr lang="en-US"/>
              <a:t>
              </a:t>
            </a:r>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D57F1E4F-1CFF-5643-939E-217C01CDF565}" type="slidenum">
              <a:rPr lang="en-US" smtClean="0"/>
              <a:pPr/>
              <a:t>‹#›</a:t>
            </a:fld>
            <a:endParaRPr lang="en-US" dirty="0"/>
          </a:p>
        </p:txBody>
      </p:sp>
    </p:spTree>
    <p:extLst>
      <p:ext uri="{BB962C8B-B14F-4D97-AF65-F5344CB8AC3E}">
        <p14:creationId xmlns="" xmlns:p14="http://schemas.microsoft.com/office/powerpoint/2010/main" val="3052959411"/>
      </p:ext>
    </p:extLst>
  </p:cSld>
  <p:clrMapOvr>
    <a:masterClrMapping/>
  </p:clrMapOvr>
  <p:extLst>
    <p:ext uri="{DCECCB84-F9BA-43D5-87BE-67443E8EF086}">
      <p15:sldGuideLst xmlns=""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E451C3-0FF4-47C4-B829-773ADF60F88C}" type="datetimeFigureOut">
              <a:rPr lang="en-US" smtClean="0"/>
              <a:pPr/>
              <a:t>9/20/2023</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 xmlns:p14="http://schemas.microsoft.com/office/powerpoint/2010/main" val="99226096"/>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34E6425-0181-43F2-84FC-787E803FD2F8}" type="datetimeFigureOut">
              <a:rPr lang="en-US" smtClean="0"/>
              <a:pPr/>
              <a:t>9/20/2023</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 xmlns:p14="http://schemas.microsoft.com/office/powerpoint/2010/main" val="326090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BE451C3-0FF4-47C4-B829-773ADF60F88C}" type="datetimeFigureOut">
              <a:rPr lang="en-US" smtClean="0"/>
              <a:pPr/>
              <a:t>9/20/2023</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 xmlns:p14="http://schemas.microsoft.com/office/powerpoint/2010/main" val="2562452738"/>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BE451C3-0FF4-47C4-B829-773ADF60F88C}" type="datetimeFigureOut">
              <a:rPr lang="en-US" smtClean="0"/>
              <a:pPr/>
              <a:t>9/20/2023</a:t>
            </a:fld>
            <a:endParaRPr lang="en-US" dirty="0"/>
          </a:p>
        </p:txBody>
      </p:sp>
      <p:sp>
        <p:nvSpPr>
          <p:cNvPr id="8" name="Footer Placeholder 7"/>
          <p:cNvSpPr>
            <a:spLocks noGrp="1"/>
          </p:cNvSpPr>
          <p:nvPr>
            <p:ph type="ftr" sz="quarter" idx="11"/>
          </p:nvPr>
        </p:nvSpPr>
        <p:spPr/>
        <p:txBody>
          <a:bodyPr/>
          <a:lstStyle/>
          <a:p>
            <a:r>
              <a:rPr lang="en-US"/>
              <a:t>
              </a:t>
            </a:r>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 xmlns:p14="http://schemas.microsoft.com/office/powerpoint/2010/main" val="706242852"/>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A18ACC-A947-437B-A130-35BD54FDF1E9}" type="datetimeFigureOut">
              <a:rPr lang="en-US" smtClean="0"/>
              <a:pPr/>
              <a:t>9/20/2023</a:t>
            </a:fld>
            <a:endParaRPr lang="en-US" dirty="0"/>
          </a:p>
        </p:txBody>
      </p:sp>
      <p:sp>
        <p:nvSpPr>
          <p:cNvPr id="4" name="Footer Placeholder 3"/>
          <p:cNvSpPr>
            <a:spLocks noGrp="1"/>
          </p:cNvSpPr>
          <p:nvPr>
            <p:ph type="ftr" sz="quarter" idx="11"/>
          </p:nvPr>
        </p:nvSpPr>
        <p:spPr/>
        <p:txBody>
          <a:bodyPr/>
          <a:lstStyle/>
          <a:p>
            <a:r>
              <a:rPr lang="en-US"/>
              <a:t>
              </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 xmlns:p14="http://schemas.microsoft.com/office/powerpoint/2010/main" val="8795597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smtClean="0"/>
              <a:pPr/>
              <a:t>9/20/2023</a:t>
            </a:fld>
            <a:endParaRPr lang="en-US" dirty="0"/>
          </a:p>
        </p:txBody>
      </p:sp>
      <p:sp>
        <p:nvSpPr>
          <p:cNvPr id="3" name="Footer Placeholder 2"/>
          <p:cNvSpPr>
            <a:spLocks noGrp="1"/>
          </p:cNvSpPr>
          <p:nvPr>
            <p:ph type="ftr" sz="quarter" idx="11"/>
          </p:nvPr>
        </p:nvSpPr>
        <p:spPr/>
        <p:txBody>
          <a:bodyPr/>
          <a:lstStyle/>
          <a:p>
            <a:r>
              <a:rPr lang="en-US"/>
              <a:t>
              </a:t>
            </a:r>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 xmlns:p14="http://schemas.microsoft.com/office/powerpoint/2010/main" val="4062426970"/>
      </p:ext>
    </p:extLst>
  </p:cSld>
  <p:clrMapOvr>
    <a:masterClrMapping/>
  </p:clrMapOvr>
  <p:extLst>
    <p:ext uri="{DCECCB84-F9BA-43D5-87BE-67443E8EF086}">
      <p15:sldGuideLst xmlns=""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BE451C3-0FF4-47C4-B829-773ADF60F88C}" type="datetimeFigureOut">
              <a:rPr lang="en-US" smtClean="0"/>
              <a:pPr/>
              <a:t>9/20/2023</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 xmlns:p14="http://schemas.microsoft.com/office/powerpoint/2010/main" val="920082963"/>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5E72C73-2D91-4E12-BA25-F0AA0C03599B}" type="datetimeFigureOut">
              <a:rPr lang="en-US" smtClean="0"/>
              <a:pPr/>
              <a:t>9/20/2023</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 xmlns:p14="http://schemas.microsoft.com/office/powerpoint/2010/main" val="29981119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BE451C3-0FF4-47C4-B829-773ADF60F88C}" type="datetimeFigureOut">
              <a:rPr lang="en-US" smtClean="0"/>
              <a:pPr/>
              <a:t>9/20/2023</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 xmlns:p14="http://schemas.microsoft.com/office/powerpoint/2010/main" val="3801585669"/>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BE451C3-0FF4-47C4-B829-773ADF60F88C}" type="datetimeFigureOut">
              <a:rPr lang="en-US" smtClean="0"/>
              <a:pPr/>
              <a:t>9/20/2023</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 xmlns:p14="http://schemas.microsoft.com/office/powerpoint/2010/main" val="3834046253"/>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BE451C3-0FF4-47C4-B829-773ADF60F88C}" type="datetimeFigureOut">
              <a:rPr lang="en-US" smtClean="0"/>
              <a:pPr/>
              <a:t>9/20/2023</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 xmlns:p14="http://schemas.microsoft.com/office/powerpoint/2010/main" val="2363330471"/>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BE451C3-0FF4-47C4-B829-773ADF60F88C}" type="datetimeFigureOut">
              <a:rPr lang="en-US" smtClean="0"/>
              <a:pPr/>
              <a:t>9/20/2023</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 xmlns:p14="http://schemas.microsoft.com/office/powerpoint/2010/main" val="3884972340"/>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2BE451C3-0FF4-47C4-B829-773ADF60F88C}" type="datetimeFigureOut">
              <a:rPr lang="en-US" smtClean="0"/>
              <a:pPr/>
              <a:t>9/20/2023</a:t>
            </a:fld>
            <a:endParaRPr lang="en-US" dirty="0"/>
          </a:p>
        </p:txBody>
      </p:sp>
      <p:sp>
        <p:nvSpPr>
          <p:cNvPr id="4" name="Footer Placeholder 3"/>
          <p:cNvSpPr>
            <a:spLocks noGrp="1"/>
          </p:cNvSpPr>
          <p:nvPr>
            <p:ph type="ftr" sz="quarter" idx="11"/>
          </p:nvPr>
        </p:nvSpPr>
        <p:spPr/>
        <p:txBody>
          <a:bodyPr/>
          <a:lstStyle/>
          <a:p>
            <a:r>
              <a:rPr lang="en-US"/>
              <a:t>
              </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 xmlns:p14="http://schemas.microsoft.com/office/powerpoint/2010/main" val="1490173590"/>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2BE451C3-0FF4-47C4-B829-773ADF60F88C}" type="datetimeFigureOut">
              <a:rPr lang="en-US" smtClean="0"/>
              <a:pPr/>
              <a:t>9/20/2023</a:t>
            </a:fld>
            <a:endParaRPr lang="en-US" dirty="0"/>
          </a:p>
        </p:txBody>
      </p:sp>
      <p:sp>
        <p:nvSpPr>
          <p:cNvPr id="4" name="Footer Placeholder 3"/>
          <p:cNvSpPr>
            <a:spLocks noGrp="1"/>
          </p:cNvSpPr>
          <p:nvPr>
            <p:ph type="ftr" sz="quarter" idx="11"/>
          </p:nvPr>
        </p:nvSpPr>
        <p:spPr/>
        <p:txBody>
          <a:bodyPr/>
          <a:lstStyle/>
          <a:p>
            <a:r>
              <a:rPr lang="en-US"/>
              <a:t>
              </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 xmlns:p14="http://schemas.microsoft.com/office/powerpoint/2010/main" val="2927938759"/>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E451C3-0FF4-47C4-B829-773ADF60F88C}" type="datetimeFigureOut">
              <a:rPr lang="en-US" smtClean="0"/>
              <a:pPr/>
              <a:t>9/20/2023</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 xmlns:p14="http://schemas.microsoft.com/office/powerpoint/2010/main" val="595515510"/>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E451C3-0FF4-47C4-B829-773ADF60F88C}" type="datetimeFigureOut">
              <a:rPr lang="en-US" smtClean="0"/>
              <a:pPr/>
              <a:t>9/20/2023</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 xmlns:p14="http://schemas.microsoft.com/office/powerpoint/2010/main" val="2774483436"/>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2BE451C3-0FF4-47C4-B829-773ADF60F88C}" type="datetimeFigureOut">
              <a:rPr lang="en-US" smtClean="0"/>
              <a:pPr/>
              <a:t>9/20/2023</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r>
              <a:rPr lang="en-US"/>
              <a:t>
              </a:t>
            </a:r>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 xmlns:p14="http://schemas.microsoft.com/office/powerpoint/2010/main" val="3952252679"/>
      </p:ext>
    </p:extLst>
  </p:cSld>
  <p:clrMap bg1="dk1" tx1="lt1" bg2="dk2" tx2="lt2" accent1="accent1" accent2="accent2" accent3="accent3" accent4="accent4" accent5="accent5" accent6="accent6" hlink="hlink" folHlink="folHlink"/>
  <p:sldLayoutIdLst>
    <p:sldLayoutId id="2147483839" r:id="rId1"/>
    <p:sldLayoutId id="2147483840" r:id="rId2"/>
    <p:sldLayoutId id="2147483841" r:id="rId3"/>
    <p:sldLayoutId id="2147483842" r:id="rId4"/>
    <p:sldLayoutId id="2147483843" r:id="rId5"/>
    <p:sldLayoutId id="2147483844" r:id="rId6"/>
    <p:sldLayoutId id="2147483845" r:id="rId7"/>
    <p:sldLayoutId id="2147483846" r:id="rId8"/>
    <p:sldLayoutId id="2147483847" r:id="rId9"/>
    <p:sldLayoutId id="2147483848" r:id="rId10"/>
    <p:sldLayoutId id="2147483849" r:id="rId11"/>
    <p:sldLayoutId id="2147483850" r:id="rId12"/>
    <p:sldLayoutId id="2147483851" r:id="rId13"/>
    <p:sldLayoutId id="2147483852" r:id="rId14"/>
    <p:sldLayoutId id="2147483853" r:id="rId15"/>
    <p:sldLayoutId id="2147483854" r:id="rId16"/>
    <p:sldLayoutId id="2147483855" r:id="rId17"/>
  </p:sldLayoutIdLst>
  <p:hf sldNum="0" hdr="0" ftr="0" dt="0"/>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876425" y="1113282"/>
            <a:ext cx="3734941" cy="2396681"/>
          </a:xfrm>
        </p:spPr>
        <p:txBody>
          <a:bodyPr>
            <a:normAutofit/>
          </a:bodyPr>
          <a:lstStyle/>
          <a:p>
            <a:r>
              <a:rPr lang="en-GB" dirty="0"/>
              <a:t>Welcome to year 2</a:t>
            </a:r>
          </a:p>
        </p:txBody>
      </p:sp>
      <p:sp>
        <p:nvSpPr>
          <p:cNvPr id="3" name="Subtitle 2"/>
          <p:cNvSpPr>
            <a:spLocks noGrp="1"/>
          </p:cNvSpPr>
          <p:nvPr>
            <p:ph type="subTitle" idx="1"/>
          </p:nvPr>
        </p:nvSpPr>
        <p:spPr>
          <a:xfrm>
            <a:off x="1876425" y="3602038"/>
            <a:ext cx="3734942" cy="2052720"/>
          </a:xfrm>
        </p:spPr>
        <p:txBody>
          <a:bodyPr>
            <a:normAutofit/>
          </a:bodyPr>
          <a:lstStyle/>
          <a:p>
            <a:r>
              <a:rPr lang="en-GB" dirty="0" smtClean="0"/>
              <a:t>2023 - 2024</a:t>
            </a:r>
            <a:endParaRPr lang="en-GB" dirty="0"/>
          </a:p>
        </p:txBody>
      </p:sp>
      <p:sp>
        <p:nvSpPr>
          <p:cNvPr id="82" name="Round Diagonal Corner Rectangle 6">
            <a:extLst>
              <a:ext uri="{FF2B5EF4-FFF2-40B4-BE49-F238E27FC236}">
                <a16:creationId xmlns="" xmlns:a16="http://schemas.microsoft.com/office/drawing/2014/main" id="{01958E0A-0BC1-424F-9B41-D614FC13A47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6095999" y="808057"/>
            <a:ext cx="5286376" cy="5234394"/>
          </a:xfrm>
          <a:prstGeom prst="round2DiagRect">
            <a:avLst>
              <a:gd name="adj1" fmla="val 6185"/>
              <a:gd name="adj2" fmla="val 0"/>
            </a:avLst>
          </a:prstGeom>
          <a:solidFill>
            <a:srgbClr val="FFFFFF"/>
          </a:solidFill>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D0DD052D-A184-417B-9BE8-47B5BF520D27}"/>
              </a:ext>
            </a:extLst>
          </p:cNvPr>
          <p:cNvPicPr>
            <a:picLocks noChangeAspect="1"/>
          </p:cNvPicPr>
          <p:nvPr/>
        </p:nvPicPr>
        <p:blipFill rotWithShape="1">
          <a:blip r:embed="rId3"/>
          <a:srcRect l="5025" r="1803"/>
          <a:stretch/>
        </p:blipFill>
        <p:spPr>
          <a:xfrm>
            <a:off x="6421396" y="1136606"/>
            <a:ext cx="4635583" cy="4577297"/>
          </a:xfrm>
          <a:prstGeom prst="rect">
            <a:avLst/>
          </a:prstGeom>
        </p:spPr>
      </p:pic>
    </p:spTree>
    <p:extLst>
      <p:ext uri="{BB962C8B-B14F-4D97-AF65-F5344CB8AC3E}">
        <p14:creationId xmlns="" xmlns:p14="http://schemas.microsoft.com/office/powerpoint/2010/main" val="38133342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845FAAF-A1FD-4D61-BDA0-E699CBEA05DC}"/>
              </a:ext>
            </a:extLst>
          </p:cNvPr>
          <p:cNvSpPr>
            <a:spLocks noGrp="1"/>
          </p:cNvSpPr>
          <p:nvPr>
            <p:ph type="ctrTitle"/>
          </p:nvPr>
        </p:nvSpPr>
        <p:spPr>
          <a:xfrm>
            <a:off x="2167799" y="666206"/>
            <a:ext cx="8825658" cy="3866605"/>
          </a:xfrm>
        </p:spPr>
        <p:txBody>
          <a:bodyPr/>
          <a:lstStyle/>
          <a:p>
            <a:pPr algn="ctr"/>
            <a:r>
              <a:rPr lang="en-GB" sz="4000" dirty="0" smtClean="0"/>
              <a:t>Our Mission STATEMENT</a:t>
            </a:r>
            <a:r>
              <a:rPr lang="en-GB" sz="3600" dirty="0" smtClean="0"/>
              <a:t/>
            </a:r>
            <a:br>
              <a:rPr lang="en-GB" sz="3600" dirty="0" smtClean="0"/>
            </a:br>
            <a:r>
              <a:rPr lang="en-GB" sz="3600" dirty="0" smtClean="0"/>
              <a:t/>
            </a:r>
            <a:br>
              <a:rPr lang="en-GB" sz="3600" dirty="0" smtClean="0"/>
            </a:br>
            <a:r>
              <a:rPr lang="en-GB" sz="3600" dirty="0" smtClean="0"/>
              <a:t>Growing </a:t>
            </a:r>
            <a:r>
              <a:rPr lang="en-GB" sz="3600" dirty="0"/>
              <a:t>together within God’s loving family, we support, challenge and inspire each other to become the best that we can be.</a:t>
            </a:r>
          </a:p>
        </p:txBody>
      </p:sp>
    </p:spTree>
    <p:extLst>
      <p:ext uri="{BB962C8B-B14F-4D97-AF65-F5344CB8AC3E}">
        <p14:creationId xmlns="" xmlns:p14="http://schemas.microsoft.com/office/powerpoint/2010/main" val="208101141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Introductions</a:t>
            </a:r>
          </a:p>
        </p:txBody>
      </p:sp>
      <p:sp>
        <p:nvSpPr>
          <p:cNvPr id="3" name="Content Placeholder 2"/>
          <p:cNvSpPr>
            <a:spLocks noGrp="1"/>
          </p:cNvSpPr>
          <p:nvPr>
            <p:ph idx="1"/>
          </p:nvPr>
        </p:nvSpPr>
        <p:spPr>
          <a:xfrm>
            <a:off x="1141412" y="1857829"/>
            <a:ext cx="9905999" cy="4209142"/>
          </a:xfrm>
        </p:spPr>
        <p:txBody>
          <a:bodyPr>
            <a:normAutofit/>
          </a:bodyPr>
          <a:lstStyle/>
          <a:p>
            <a:r>
              <a:rPr lang="en-GB" dirty="0"/>
              <a:t>The Year 2 team:</a:t>
            </a:r>
          </a:p>
          <a:p>
            <a:pPr>
              <a:buNone/>
            </a:pPr>
            <a:r>
              <a:rPr lang="en-GB" dirty="0" smtClean="0"/>
              <a:t>Mrs  </a:t>
            </a:r>
            <a:r>
              <a:rPr lang="en-GB" dirty="0" err="1" smtClean="0"/>
              <a:t>Grimshaw</a:t>
            </a:r>
            <a:r>
              <a:rPr lang="en-GB" dirty="0" smtClean="0"/>
              <a:t> and Miss Smith</a:t>
            </a:r>
            <a:endParaRPr lang="en-GB" dirty="0"/>
          </a:p>
          <a:p>
            <a:pPr>
              <a:buNone/>
            </a:pPr>
            <a:r>
              <a:rPr lang="en-GB" dirty="0"/>
              <a:t>a</a:t>
            </a:r>
            <a:r>
              <a:rPr lang="en-GB" dirty="0" smtClean="0"/>
              <a:t>nd </a:t>
            </a:r>
            <a:r>
              <a:rPr lang="en-GB" dirty="0"/>
              <a:t>of course your wonderful children</a:t>
            </a:r>
          </a:p>
        </p:txBody>
      </p:sp>
    </p:spTree>
    <p:extLst>
      <p:ext uri="{BB962C8B-B14F-4D97-AF65-F5344CB8AC3E}">
        <p14:creationId xmlns="" xmlns:p14="http://schemas.microsoft.com/office/powerpoint/2010/main" val="165362376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General reminders</a:t>
            </a:r>
          </a:p>
        </p:txBody>
      </p:sp>
      <p:sp>
        <p:nvSpPr>
          <p:cNvPr id="3" name="Content Placeholder 2"/>
          <p:cNvSpPr>
            <a:spLocks noGrp="1"/>
          </p:cNvSpPr>
          <p:nvPr>
            <p:ph sz="half" idx="1"/>
          </p:nvPr>
        </p:nvSpPr>
        <p:spPr/>
        <p:txBody>
          <a:bodyPr>
            <a:normAutofit fontScale="92500"/>
          </a:bodyPr>
          <a:lstStyle/>
          <a:p>
            <a:pPr marL="0" indent="0">
              <a:buNone/>
            </a:pPr>
            <a:endParaRPr lang="en-GB" dirty="0"/>
          </a:p>
          <a:p>
            <a:endParaRPr lang="en-GB" dirty="0"/>
          </a:p>
          <a:p>
            <a:endParaRPr lang="en-GB" dirty="0"/>
          </a:p>
        </p:txBody>
      </p:sp>
      <p:sp>
        <p:nvSpPr>
          <p:cNvPr id="4" name="Content Placeholder 3"/>
          <p:cNvSpPr>
            <a:spLocks noGrp="1"/>
          </p:cNvSpPr>
          <p:nvPr>
            <p:ph sz="half" idx="2"/>
          </p:nvPr>
        </p:nvSpPr>
        <p:spPr>
          <a:xfrm>
            <a:off x="758284" y="1867989"/>
            <a:ext cx="10275588" cy="3537857"/>
          </a:xfrm>
        </p:spPr>
        <p:txBody>
          <a:bodyPr>
            <a:normAutofit fontScale="92500"/>
          </a:bodyPr>
          <a:lstStyle/>
          <a:p>
            <a:r>
              <a:rPr lang="en-GB" dirty="0"/>
              <a:t>Doors open at 8.40am for a 8.45am start. </a:t>
            </a:r>
          </a:p>
          <a:p>
            <a:r>
              <a:rPr lang="en-GB" dirty="0"/>
              <a:t>New water bottles are available from the school office </a:t>
            </a:r>
          </a:p>
          <a:p>
            <a:r>
              <a:rPr lang="en-GB" dirty="0"/>
              <a:t>Toast and milk are payable half termly in advance.</a:t>
            </a:r>
          </a:p>
          <a:p>
            <a:r>
              <a:rPr lang="en-GB" dirty="0"/>
              <a:t>All monies are to be paid using Parent Pay.</a:t>
            </a:r>
          </a:p>
          <a:p>
            <a:r>
              <a:rPr lang="en-GB" dirty="0"/>
              <a:t>The school day ends at 3.15pm – please collect your youngest first.</a:t>
            </a:r>
          </a:p>
          <a:p>
            <a:r>
              <a:rPr lang="en-GB" dirty="0"/>
              <a:t>Breakfast club and After school club are available although are heavily subscribed!</a:t>
            </a:r>
          </a:p>
          <a:p>
            <a:endParaRPr lang="en-GB" dirty="0"/>
          </a:p>
        </p:txBody>
      </p:sp>
    </p:spTree>
    <p:extLst>
      <p:ext uri="{BB962C8B-B14F-4D97-AF65-F5344CB8AC3E}">
        <p14:creationId xmlns="" xmlns:p14="http://schemas.microsoft.com/office/powerpoint/2010/main" val="21333710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291947"/>
            <a:ext cx="9905998" cy="1478570"/>
          </a:xfrm>
        </p:spPr>
        <p:txBody>
          <a:bodyPr/>
          <a:lstStyle/>
          <a:p>
            <a:r>
              <a:rPr lang="en-GB" dirty="0"/>
              <a:t>Uniform</a:t>
            </a:r>
          </a:p>
        </p:txBody>
      </p:sp>
      <p:sp>
        <p:nvSpPr>
          <p:cNvPr id="3" name="Content Placeholder 2"/>
          <p:cNvSpPr>
            <a:spLocks noGrp="1"/>
          </p:cNvSpPr>
          <p:nvPr>
            <p:ph idx="1"/>
          </p:nvPr>
        </p:nvSpPr>
        <p:spPr>
          <a:xfrm>
            <a:off x="1063514" y="1467031"/>
            <a:ext cx="8825659" cy="3551973"/>
          </a:xfrm>
        </p:spPr>
        <p:txBody>
          <a:bodyPr>
            <a:noAutofit/>
          </a:bodyPr>
          <a:lstStyle/>
          <a:p>
            <a:r>
              <a:rPr lang="en-GB" sz="1800" dirty="0"/>
              <a:t>School jumpers and cardigans are available from the school office.</a:t>
            </a:r>
          </a:p>
          <a:p>
            <a:pPr>
              <a:spcBef>
                <a:spcPct val="0"/>
              </a:spcBef>
              <a:defRPr/>
            </a:pPr>
            <a:r>
              <a:rPr lang="en-GB" altLang="en-US" sz="1800" dirty="0">
                <a:solidFill>
                  <a:schemeClr val="tx1"/>
                </a:solidFill>
              </a:rPr>
              <a:t>Blue sweatshirt or cardigan with school logo</a:t>
            </a:r>
          </a:p>
          <a:p>
            <a:pPr>
              <a:spcBef>
                <a:spcPct val="0"/>
              </a:spcBef>
              <a:defRPr/>
            </a:pPr>
            <a:r>
              <a:rPr lang="en-GB" altLang="en-US" sz="1800" dirty="0">
                <a:solidFill>
                  <a:schemeClr val="tx1"/>
                </a:solidFill>
              </a:rPr>
              <a:t>White polo shirt or blouse/shirt</a:t>
            </a:r>
          </a:p>
          <a:p>
            <a:pPr>
              <a:spcBef>
                <a:spcPct val="0"/>
              </a:spcBef>
              <a:defRPr/>
            </a:pPr>
            <a:r>
              <a:rPr lang="en-GB" altLang="en-US" sz="1800" dirty="0">
                <a:solidFill>
                  <a:schemeClr val="tx1"/>
                </a:solidFill>
              </a:rPr>
              <a:t>Dark grey/black trousers</a:t>
            </a:r>
          </a:p>
          <a:p>
            <a:pPr>
              <a:spcBef>
                <a:spcPct val="0"/>
              </a:spcBef>
              <a:defRPr/>
            </a:pPr>
            <a:r>
              <a:rPr lang="en-GB" altLang="en-US" sz="1800" dirty="0">
                <a:solidFill>
                  <a:schemeClr val="tx1"/>
                </a:solidFill>
              </a:rPr>
              <a:t>Navy/black/grey knee length skirt or pinafore dress</a:t>
            </a:r>
          </a:p>
          <a:p>
            <a:pPr>
              <a:spcBef>
                <a:spcPct val="0"/>
              </a:spcBef>
              <a:defRPr/>
            </a:pPr>
            <a:r>
              <a:rPr lang="en-GB" altLang="en-US" sz="1800" dirty="0">
                <a:solidFill>
                  <a:schemeClr val="tx1"/>
                </a:solidFill>
              </a:rPr>
              <a:t>Plain black/white or grey socks/tights</a:t>
            </a:r>
          </a:p>
          <a:p>
            <a:pPr>
              <a:spcBef>
                <a:spcPct val="0"/>
              </a:spcBef>
              <a:defRPr/>
            </a:pPr>
            <a:r>
              <a:rPr lang="en-GB" altLang="en-US" sz="1800" dirty="0">
                <a:solidFill>
                  <a:schemeClr val="tx1"/>
                </a:solidFill>
              </a:rPr>
              <a:t>Black shoes</a:t>
            </a:r>
          </a:p>
          <a:p>
            <a:pPr>
              <a:spcBef>
                <a:spcPct val="0"/>
              </a:spcBef>
              <a:buFontTx/>
              <a:buNone/>
              <a:defRPr/>
            </a:pPr>
            <a:r>
              <a:rPr lang="en-GB" altLang="en-US" sz="1800" dirty="0">
                <a:solidFill>
                  <a:schemeClr val="tx1"/>
                </a:solidFill>
              </a:rPr>
              <a:t>(no trainers, boots or open toe sandals)</a:t>
            </a:r>
          </a:p>
          <a:p>
            <a:pPr>
              <a:spcBef>
                <a:spcPct val="0"/>
              </a:spcBef>
              <a:buFontTx/>
              <a:buNone/>
              <a:defRPr/>
            </a:pPr>
            <a:endParaRPr lang="en-GB" altLang="en-US" sz="1600" dirty="0">
              <a:solidFill>
                <a:schemeClr val="tx1"/>
              </a:solidFill>
            </a:endParaRPr>
          </a:p>
          <a:p>
            <a:pPr>
              <a:spcBef>
                <a:spcPct val="0"/>
              </a:spcBef>
              <a:buFontTx/>
              <a:buNone/>
              <a:defRPr/>
            </a:pPr>
            <a:r>
              <a:rPr lang="en-GB" altLang="en-US" sz="1600" b="1" u="sng" dirty="0">
                <a:solidFill>
                  <a:schemeClr val="tx1"/>
                </a:solidFill>
              </a:rPr>
              <a:t>Jewellery</a:t>
            </a:r>
          </a:p>
          <a:p>
            <a:pPr>
              <a:spcBef>
                <a:spcPct val="0"/>
              </a:spcBef>
              <a:defRPr/>
            </a:pPr>
            <a:r>
              <a:rPr lang="en-GB" altLang="en-US" sz="1600" dirty="0">
                <a:solidFill>
                  <a:schemeClr val="tx1"/>
                </a:solidFill>
              </a:rPr>
              <a:t>Small plain studs-one in each </a:t>
            </a:r>
            <a:r>
              <a:rPr lang="en-GB" altLang="en-US" sz="1600" dirty="0" smtClean="0">
                <a:solidFill>
                  <a:schemeClr val="tx1"/>
                </a:solidFill>
              </a:rPr>
              <a:t>ear</a:t>
            </a:r>
            <a:endParaRPr lang="en-GB" altLang="en-US" sz="1600" dirty="0">
              <a:solidFill>
                <a:schemeClr val="tx1"/>
              </a:solidFill>
            </a:endParaRPr>
          </a:p>
          <a:p>
            <a:pPr>
              <a:spcBef>
                <a:spcPct val="0"/>
              </a:spcBef>
              <a:buFontTx/>
              <a:buNone/>
              <a:defRPr/>
            </a:pPr>
            <a:endParaRPr lang="en-GB" altLang="en-US" sz="1600" dirty="0">
              <a:solidFill>
                <a:schemeClr val="tx1"/>
              </a:solidFill>
            </a:endParaRPr>
          </a:p>
          <a:p>
            <a:pPr>
              <a:spcBef>
                <a:spcPct val="0"/>
              </a:spcBef>
              <a:buFontTx/>
              <a:buNone/>
              <a:defRPr/>
            </a:pPr>
            <a:r>
              <a:rPr lang="en-GB" altLang="en-US" sz="1600" b="1" dirty="0">
                <a:solidFill>
                  <a:schemeClr val="tx1"/>
                </a:solidFill>
              </a:rPr>
              <a:t>All items of clothing should be marked with your child’s </a:t>
            </a:r>
            <a:r>
              <a:rPr lang="en-GB" altLang="en-US" sz="1600" b="1" dirty="0" smtClean="0">
                <a:solidFill>
                  <a:schemeClr val="tx1"/>
                </a:solidFill>
              </a:rPr>
              <a:t>name</a:t>
            </a:r>
            <a:r>
              <a:rPr lang="en-GB" altLang="en-US" sz="1600" b="1" dirty="0" smtClean="0"/>
              <a:t> please.</a:t>
            </a:r>
            <a:endParaRPr lang="en-GB" altLang="en-US" sz="1600" b="1" dirty="0">
              <a:solidFill>
                <a:schemeClr val="tx1"/>
              </a:solidFill>
            </a:endParaRPr>
          </a:p>
          <a:p>
            <a:pPr>
              <a:buNone/>
            </a:pPr>
            <a:r>
              <a:rPr lang="en-GB" sz="1800" b="1" dirty="0" smtClean="0"/>
              <a:t>Please make sure you send a coat into school everyday.</a:t>
            </a:r>
            <a:endParaRPr lang="en-GB" sz="1800" b="1" dirty="0"/>
          </a:p>
        </p:txBody>
      </p:sp>
    </p:spTree>
    <p:extLst>
      <p:ext uri="{BB962C8B-B14F-4D97-AF65-F5344CB8AC3E}">
        <p14:creationId xmlns="" xmlns:p14="http://schemas.microsoft.com/office/powerpoint/2010/main" val="20301668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01C7373-2D08-456F-8132-BB15B19C5787}"/>
              </a:ext>
            </a:extLst>
          </p:cNvPr>
          <p:cNvSpPr>
            <a:spLocks noGrp="1"/>
          </p:cNvSpPr>
          <p:nvPr>
            <p:ph type="title"/>
          </p:nvPr>
        </p:nvSpPr>
        <p:spPr>
          <a:xfrm>
            <a:off x="1481048" y="500953"/>
            <a:ext cx="9905998" cy="1478570"/>
          </a:xfrm>
        </p:spPr>
        <p:txBody>
          <a:bodyPr>
            <a:normAutofit/>
          </a:bodyPr>
          <a:lstStyle/>
          <a:p>
            <a:r>
              <a:rPr lang="en-GB" dirty="0"/>
              <a:t>PE</a:t>
            </a:r>
          </a:p>
        </p:txBody>
      </p:sp>
      <p:pic>
        <p:nvPicPr>
          <p:cNvPr id="4" name="Picture 3">
            <a:extLst>
              <a:ext uri="{FF2B5EF4-FFF2-40B4-BE49-F238E27FC236}">
                <a16:creationId xmlns="" xmlns:a16="http://schemas.microsoft.com/office/drawing/2014/main" id="{9596764C-7974-4F58-B8CF-508B681FA33E}"/>
              </a:ext>
            </a:extLst>
          </p:cNvPr>
          <p:cNvPicPr>
            <a:picLocks noChangeAspect="1"/>
          </p:cNvPicPr>
          <p:nvPr/>
        </p:nvPicPr>
        <p:blipFill>
          <a:blip r:embed="rId3"/>
          <a:stretch>
            <a:fillRect/>
          </a:stretch>
        </p:blipFill>
        <p:spPr>
          <a:xfrm>
            <a:off x="1572485" y="2100387"/>
            <a:ext cx="3532684" cy="2190264"/>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pic>
      <p:sp>
        <p:nvSpPr>
          <p:cNvPr id="3" name="Content Placeholder 2">
            <a:extLst>
              <a:ext uri="{FF2B5EF4-FFF2-40B4-BE49-F238E27FC236}">
                <a16:creationId xmlns="" xmlns:a16="http://schemas.microsoft.com/office/drawing/2014/main" id="{6643E8E1-7B8A-43AA-A47A-29F9BFBA1B44}"/>
              </a:ext>
            </a:extLst>
          </p:cNvPr>
          <p:cNvSpPr>
            <a:spLocks noGrp="1"/>
          </p:cNvSpPr>
          <p:nvPr>
            <p:ph idx="1"/>
          </p:nvPr>
        </p:nvSpPr>
        <p:spPr>
          <a:xfrm>
            <a:off x="6094412" y="957716"/>
            <a:ext cx="4710683" cy="3541714"/>
          </a:xfrm>
        </p:spPr>
        <p:txBody>
          <a:bodyPr>
            <a:noAutofit/>
          </a:bodyPr>
          <a:lstStyle/>
          <a:p>
            <a:pPr>
              <a:lnSpc>
                <a:spcPct val="110000"/>
              </a:lnSpc>
            </a:pPr>
            <a:r>
              <a:rPr lang="en-GB" sz="1800" dirty="0"/>
              <a:t>PE will be on a </a:t>
            </a:r>
            <a:r>
              <a:rPr lang="en-GB" sz="1800" dirty="0" smtClean="0"/>
              <a:t>Wednesday</a:t>
            </a:r>
            <a:endParaRPr lang="en-GB" sz="1800" dirty="0"/>
          </a:p>
          <a:p>
            <a:pPr marL="0" indent="0">
              <a:lnSpc>
                <a:spcPct val="110000"/>
              </a:lnSpc>
              <a:buNone/>
            </a:pPr>
            <a:endParaRPr lang="en-GB" sz="1800" dirty="0"/>
          </a:p>
          <a:p>
            <a:pPr>
              <a:lnSpc>
                <a:spcPct val="110000"/>
              </a:lnSpc>
            </a:pPr>
            <a:r>
              <a:rPr lang="en-GB" sz="1800" dirty="0"/>
              <a:t>We recommend you leave your child’s PE bag at school for the half term, taking it home to wash in the holidays. Or if you prefer, bring it in to school on a Monday and take it home on a Friday.</a:t>
            </a:r>
          </a:p>
          <a:p>
            <a:pPr>
              <a:lnSpc>
                <a:spcPct val="110000"/>
              </a:lnSpc>
            </a:pPr>
            <a:endParaRPr lang="en-GB" sz="1800" dirty="0"/>
          </a:p>
          <a:p>
            <a:pPr>
              <a:lnSpc>
                <a:spcPct val="110000"/>
              </a:lnSpc>
            </a:pPr>
            <a:r>
              <a:rPr lang="en-GB" sz="1800" dirty="0"/>
              <a:t>PE kit – white T-shirt, black shorts </a:t>
            </a:r>
            <a:r>
              <a:rPr lang="en-GB" sz="1800" dirty="0" smtClean="0"/>
              <a:t>and trainers</a:t>
            </a:r>
            <a:r>
              <a:rPr lang="en-GB" sz="1800" dirty="0"/>
              <a:t>.</a:t>
            </a:r>
          </a:p>
          <a:p>
            <a:pPr marL="0" indent="0">
              <a:lnSpc>
                <a:spcPct val="110000"/>
              </a:lnSpc>
              <a:buNone/>
            </a:pPr>
            <a:endParaRPr lang="en-GB" sz="1800" dirty="0"/>
          </a:p>
        </p:txBody>
      </p:sp>
    </p:spTree>
    <p:extLst>
      <p:ext uri="{BB962C8B-B14F-4D97-AF65-F5344CB8AC3E}">
        <p14:creationId xmlns="" xmlns:p14="http://schemas.microsoft.com/office/powerpoint/2010/main" val="222143906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03A6A75-EC67-4F4C-92EE-6B3DC16DC290}"/>
              </a:ext>
            </a:extLst>
          </p:cNvPr>
          <p:cNvSpPr>
            <a:spLocks noGrp="1"/>
          </p:cNvSpPr>
          <p:nvPr>
            <p:ph type="title"/>
          </p:nvPr>
        </p:nvSpPr>
        <p:spPr/>
        <p:txBody>
          <a:bodyPr/>
          <a:lstStyle/>
          <a:p>
            <a:r>
              <a:rPr lang="en-GB" dirty="0"/>
              <a:t>Class Dojo</a:t>
            </a:r>
          </a:p>
        </p:txBody>
      </p:sp>
      <p:sp>
        <p:nvSpPr>
          <p:cNvPr id="3" name="Content Placeholder 2">
            <a:extLst>
              <a:ext uri="{FF2B5EF4-FFF2-40B4-BE49-F238E27FC236}">
                <a16:creationId xmlns="" xmlns:a16="http://schemas.microsoft.com/office/drawing/2014/main" id="{CD34D15A-4A22-4828-AE35-47F5C7BBC241}"/>
              </a:ext>
            </a:extLst>
          </p:cNvPr>
          <p:cNvSpPr>
            <a:spLocks noGrp="1"/>
          </p:cNvSpPr>
          <p:nvPr>
            <p:ph idx="1"/>
          </p:nvPr>
        </p:nvSpPr>
        <p:spPr/>
        <p:txBody>
          <a:bodyPr/>
          <a:lstStyle/>
          <a:p>
            <a:r>
              <a:rPr lang="en-GB" dirty="0"/>
              <a:t>Children receive dojo points for going ‘above and beyond.’</a:t>
            </a:r>
          </a:p>
          <a:p>
            <a:r>
              <a:rPr lang="en-GB" dirty="0" smtClean="0"/>
              <a:t>These can be saved up to claim rewards.</a:t>
            </a:r>
            <a:endParaRPr lang="en-GB" dirty="0"/>
          </a:p>
          <a:p>
            <a:pPr marL="0" indent="0">
              <a:buNone/>
            </a:pPr>
            <a:endParaRPr lang="en-GB" dirty="0"/>
          </a:p>
        </p:txBody>
      </p:sp>
      <p:pic>
        <p:nvPicPr>
          <p:cNvPr id="1026" name="Picture 2" descr="See the source image">
            <a:extLst>
              <a:ext uri="{FF2B5EF4-FFF2-40B4-BE49-F238E27FC236}">
                <a16:creationId xmlns="" xmlns:a16="http://schemas.microsoft.com/office/drawing/2014/main" id="{52684881-1FF3-4F50-B231-0627C0A0EE3E}"/>
              </a:ext>
            </a:extLst>
          </p:cNvPr>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5104014" y="2880852"/>
            <a:ext cx="5051531" cy="3977148"/>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64224085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 xmlns:a16="http://schemas.microsoft.com/office/drawing/2014/main" id="{C6270675-9512-4978-8583-36659256EE2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 xmlns:a16="http://schemas.microsoft.com/office/drawing/2014/main" id="{DB546FB4-58D4-4425-AD60-30B42ADBE6A0}"/>
              </a:ext>
            </a:extLst>
          </p:cNvPr>
          <p:cNvSpPr>
            <a:spLocks noGrp="1"/>
          </p:cNvSpPr>
          <p:nvPr>
            <p:ph type="title"/>
          </p:nvPr>
        </p:nvSpPr>
        <p:spPr>
          <a:xfrm>
            <a:off x="1141413" y="618518"/>
            <a:ext cx="9905998" cy="1478570"/>
          </a:xfrm>
        </p:spPr>
        <p:txBody>
          <a:bodyPr>
            <a:normAutofit/>
          </a:bodyPr>
          <a:lstStyle/>
          <a:p>
            <a:r>
              <a:rPr lang="en-GB" dirty="0"/>
              <a:t>Year 2 Reading</a:t>
            </a:r>
          </a:p>
        </p:txBody>
      </p:sp>
      <p:graphicFrame>
        <p:nvGraphicFramePr>
          <p:cNvPr id="5" name="Content Placeholder 2">
            <a:extLst>
              <a:ext uri="{FF2B5EF4-FFF2-40B4-BE49-F238E27FC236}">
                <a16:creationId xmlns="" xmlns:a16="http://schemas.microsoft.com/office/drawing/2014/main" id="{3D4A25B3-7C74-444D-A955-63FA1BE5B628}"/>
              </a:ext>
            </a:extLst>
          </p:cNvPr>
          <p:cNvGraphicFramePr>
            <a:graphicFrameLocks noGrp="1"/>
          </p:cNvGraphicFramePr>
          <p:nvPr>
            <p:ph idx="1"/>
            <p:extLst>
              <p:ext uri="{D42A27DB-BD31-4B8C-83A1-F6EECF244321}">
                <p14:modId xmlns="" xmlns:p14="http://schemas.microsoft.com/office/powerpoint/2010/main" val="3246738796"/>
              </p:ext>
            </p:extLst>
          </p:nvPr>
        </p:nvGraphicFramePr>
        <p:xfrm>
          <a:off x="1141411" y="1658144"/>
          <a:ext cx="9906000" cy="41819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 xmlns:p14="http://schemas.microsoft.com/office/powerpoint/2010/main" val="325158702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 xmlns:a16="http://schemas.microsoft.com/office/drawing/2014/main" id="{C6270675-9512-4978-8583-36659256EE2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 xmlns:a16="http://schemas.microsoft.com/office/drawing/2014/main" id="{BB387F1B-6F2D-4754-B0A0-FE43EDAE6FE9}"/>
              </a:ext>
            </a:extLst>
          </p:cNvPr>
          <p:cNvSpPr>
            <a:spLocks noGrp="1"/>
          </p:cNvSpPr>
          <p:nvPr>
            <p:ph type="title"/>
          </p:nvPr>
        </p:nvSpPr>
        <p:spPr>
          <a:xfrm>
            <a:off x="1049973" y="932027"/>
            <a:ext cx="9905998" cy="1210282"/>
          </a:xfrm>
        </p:spPr>
        <p:txBody>
          <a:bodyPr>
            <a:normAutofit/>
          </a:bodyPr>
          <a:lstStyle/>
          <a:p>
            <a:r>
              <a:rPr lang="en-GB" dirty="0"/>
              <a:t>Year 2 Weekly activities</a:t>
            </a:r>
          </a:p>
        </p:txBody>
      </p:sp>
      <p:graphicFrame>
        <p:nvGraphicFramePr>
          <p:cNvPr id="5" name="Content Placeholder 2">
            <a:extLst>
              <a:ext uri="{FF2B5EF4-FFF2-40B4-BE49-F238E27FC236}">
                <a16:creationId xmlns="" xmlns:a16="http://schemas.microsoft.com/office/drawing/2014/main" id="{ADC54F56-D3BF-412D-A3BF-0E7FE4E3223D}"/>
              </a:ext>
            </a:extLst>
          </p:cNvPr>
          <p:cNvGraphicFramePr>
            <a:graphicFrameLocks noGrp="1"/>
          </p:cNvGraphicFramePr>
          <p:nvPr>
            <p:ph idx="1"/>
            <p:extLst>
              <p:ext uri="{D42A27DB-BD31-4B8C-83A1-F6EECF244321}">
                <p14:modId xmlns="" xmlns:p14="http://schemas.microsoft.com/office/powerpoint/2010/main" val="123799775"/>
              </p:ext>
            </p:extLst>
          </p:nvPr>
        </p:nvGraphicFramePr>
        <p:xfrm>
          <a:off x="1141413" y="2249488"/>
          <a:ext cx="9906000" cy="35417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 xmlns:p14="http://schemas.microsoft.com/office/powerpoint/2010/main" val="335657366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 xmlns:a16="http://schemas.microsoft.com/office/drawing/2014/main" id="{54B9C16B-AC4A-44ED-9075-F76549B46E7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 xmlns:a16="http://schemas.microsoft.com/office/drawing/2014/main" id="{62A2FEB6-F419-4684-9ABC-9E32E012E8B7}"/>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 xmlns:p16="http://schemas.microsoft.com/office/powerpoint/2015/main" val="1"/>
              </p:ext>
            </p:extLst>
          </p:nvPr>
        </p:nvGrpSpPr>
        <p:grpSpPr>
          <a:xfrm>
            <a:off x="-6100" y="-11384"/>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13" name="Rectangle 5">
              <a:extLst>
                <a:ext uri="{FF2B5EF4-FFF2-40B4-BE49-F238E27FC236}">
                  <a16:creationId xmlns="" xmlns:a16="http://schemas.microsoft.com/office/drawing/2014/main" id="{21E24A15-28D6-4CEB-9268-0BB0BEEAF38C}"/>
                </a:ext>
                <a:ext uri="{C183D7F6-B498-43B3-948B-1728B52AA6E4}">
                  <adec:decorative xmlns="" xmlns:adec="http://schemas.microsoft.com/office/drawing/2017/decorative" val="1"/>
                </a:ext>
              </a:extLst>
            </p:cNvPr>
            <p:cNvSpPr>
              <a:spLocks noChangeArrowheads="1"/>
            </p:cNvSpPr>
            <p:nvPr>
              <p:extLst>
                <p:ext uri="{386F3935-93C4-4BCD-93E2-E3B085C9AB24}">
                  <p16:designElem xmlns=""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miter lim="800000"/>
                  <a:headEnd/>
                  <a:tailEnd/>
                </a14:hiddenLine>
              </a:ext>
            </a:extLst>
          </p:spPr>
        </p:sp>
        <p:sp>
          <p:nvSpPr>
            <p:cNvPr id="14" name="Freeform 6">
              <a:extLst>
                <a:ext uri="{FF2B5EF4-FFF2-40B4-BE49-F238E27FC236}">
                  <a16:creationId xmlns="" xmlns:a16="http://schemas.microsoft.com/office/drawing/2014/main" id="{4345933F-9633-4510-90E1-08B0E2A19E79}"/>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5" name="Freeform 7">
              <a:extLst>
                <a:ext uri="{FF2B5EF4-FFF2-40B4-BE49-F238E27FC236}">
                  <a16:creationId xmlns="" xmlns:a16="http://schemas.microsoft.com/office/drawing/2014/main" id="{C68A48FB-1BE4-4053-A76F-5A5511BA0E0B}"/>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6" name="Freeform 8">
              <a:extLst>
                <a:ext uri="{FF2B5EF4-FFF2-40B4-BE49-F238E27FC236}">
                  <a16:creationId xmlns="" xmlns:a16="http://schemas.microsoft.com/office/drawing/2014/main" id="{8149777B-6A9F-4C95-BF44-F96464507130}"/>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7" name="Freeform 9">
              <a:extLst>
                <a:ext uri="{FF2B5EF4-FFF2-40B4-BE49-F238E27FC236}">
                  <a16:creationId xmlns="" xmlns:a16="http://schemas.microsoft.com/office/drawing/2014/main" id="{0654845E-622A-4AD3-8F3A-6E1DEAB5FCA2}"/>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8" name="Freeform 10">
              <a:extLst>
                <a:ext uri="{FF2B5EF4-FFF2-40B4-BE49-F238E27FC236}">
                  <a16:creationId xmlns="" xmlns:a16="http://schemas.microsoft.com/office/drawing/2014/main" id="{DF1C0739-3D08-4C83-857E-B0724A6E8C74}"/>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9" name="Freeform 11">
              <a:extLst>
                <a:ext uri="{FF2B5EF4-FFF2-40B4-BE49-F238E27FC236}">
                  <a16:creationId xmlns="" xmlns:a16="http://schemas.microsoft.com/office/drawing/2014/main" id="{D235EAA0-7D5A-453A-9643-EE7A4954EA92}"/>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20" name="Freeform 12">
              <a:extLst>
                <a:ext uri="{FF2B5EF4-FFF2-40B4-BE49-F238E27FC236}">
                  <a16:creationId xmlns="" xmlns:a16="http://schemas.microsoft.com/office/drawing/2014/main" id="{94C6FB7C-72DE-42DE-8F58-CCE9B8F5562A}"/>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21" name="Freeform 13">
              <a:extLst>
                <a:ext uri="{FF2B5EF4-FFF2-40B4-BE49-F238E27FC236}">
                  <a16:creationId xmlns="" xmlns:a16="http://schemas.microsoft.com/office/drawing/2014/main" id="{FE31E0FE-EC8D-4EA7-BD9D-02F8C54FDB35}"/>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22" name="Freeform 14">
              <a:extLst>
                <a:ext uri="{FF2B5EF4-FFF2-40B4-BE49-F238E27FC236}">
                  <a16:creationId xmlns="" xmlns:a16="http://schemas.microsoft.com/office/drawing/2014/main" id="{69FE4B12-13E0-48F9-9E18-66406B8D3CDE}"/>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23" name="Freeform 15">
              <a:extLst>
                <a:ext uri="{FF2B5EF4-FFF2-40B4-BE49-F238E27FC236}">
                  <a16:creationId xmlns="" xmlns:a16="http://schemas.microsoft.com/office/drawing/2014/main" id="{87FAADC3-B321-43EE-B8F3-2842D84098DB}"/>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24" name="Line 16">
              <a:extLst>
                <a:ext uri="{FF2B5EF4-FFF2-40B4-BE49-F238E27FC236}">
                  <a16:creationId xmlns="" xmlns:a16="http://schemas.microsoft.com/office/drawing/2014/main" id="{90461464-1683-402F-A72B-8558CC67774C}"/>
                </a:ext>
                <a:ext uri="{C183D7F6-B498-43B3-948B-1728B52AA6E4}">
                  <adec:decorative xmlns="" xmlns:adec="http://schemas.microsoft.com/office/drawing/2017/decorative" val="1"/>
                </a:ext>
              </a:extLst>
            </p:cNvPr>
            <p:cNvSpPr>
              <a:spLocks noChangeShapeType="1"/>
            </p:cNvSpPr>
            <p:nvPr>
              <p:extLst>
                <p:ext uri="{386F3935-93C4-4BCD-93E2-E3B085C9AB24}">
                  <p16:designElem xmlns=""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25" name="Freeform 17">
              <a:extLst>
                <a:ext uri="{FF2B5EF4-FFF2-40B4-BE49-F238E27FC236}">
                  <a16:creationId xmlns="" xmlns:a16="http://schemas.microsoft.com/office/drawing/2014/main" id="{70F594E7-32D0-45B9-A3CF-636CF6FCBDCD}"/>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26" name="Freeform 18">
              <a:extLst>
                <a:ext uri="{FF2B5EF4-FFF2-40B4-BE49-F238E27FC236}">
                  <a16:creationId xmlns="" xmlns:a16="http://schemas.microsoft.com/office/drawing/2014/main" id="{8AEF60E1-26C2-4E3C-B839-347DDD23C308}"/>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27" name="Freeform 19">
              <a:extLst>
                <a:ext uri="{FF2B5EF4-FFF2-40B4-BE49-F238E27FC236}">
                  <a16:creationId xmlns="" xmlns:a16="http://schemas.microsoft.com/office/drawing/2014/main" id="{792FE54B-EE9D-4E57-B6BC-6A9196BE8950}"/>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28" name="Freeform 20">
              <a:extLst>
                <a:ext uri="{FF2B5EF4-FFF2-40B4-BE49-F238E27FC236}">
                  <a16:creationId xmlns="" xmlns:a16="http://schemas.microsoft.com/office/drawing/2014/main" id="{72BE56DF-619D-463E-8F88-CABA09DA88EC}"/>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29" name="Rectangle 21">
              <a:extLst>
                <a:ext uri="{FF2B5EF4-FFF2-40B4-BE49-F238E27FC236}">
                  <a16:creationId xmlns="" xmlns:a16="http://schemas.microsoft.com/office/drawing/2014/main" id="{C7430457-1935-4BBF-A6A7-7C3125A02EF9}"/>
                </a:ext>
                <a:ext uri="{C183D7F6-B498-43B3-948B-1728B52AA6E4}">
                  <adec:decorative xmlns="" xmlns:adec="http://schemas.microsoft.com/office/drawing/2017/decorative" val="1"/>
                </a:ext>
              </a:extLst>
            </p:cNvPr>
            <p:cNvSpPr>
              <a:spLocks noChangeArrowheads="1"/>
            </p:cNvSpPr>
            <p:nvPr>
              <p:extLst>
                <p:ext uri="{386F3935-93C4-4BCD-93E2-E3B085C9AB24}">
                  <p16:designElem xmlns=""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miter lim="800000"/>
                  <a:headEnd/>
                  <a:tailEnd/>
                </a14:hiddenLine>
              </a:ext>
            </a:extLst>
          </p:spPr>
        </p:sp>
        <p:sp>
          <p:nvSpPr>
            <p:cNvPr id="30" name="Freeform 22">
              <a:extLst>
                <a:ext uri="{FF2B5EF4-FFF2-40B4-BE49-F238E27FC236}">
                  <a16:creationId xmlns="" xmlns:a16="http://schemas.microsoft.com/office/drawing/2014/main" id="{BB006150-E547-4E84-A2B1-59131F3D531A}"/>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31" name="Freeform 23">
              <a:extLst>
                <a:ext uri="{FF2B5EF4-FFF2-40B4-BE49-F238E27FC236}">
                  <a16:creationId xmlns="" xmlns:a16="http://schemas.microsoft.com/office/drawing/2014/main" id="{5A8CD074-956B-41A4-870B-001554B69BB5}"/>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32" name="Freeform 24">
              <a:extLst>
                <a:ext uri="{FF2B5EF4-FFF2-40B4-BE49-F238E27FC236}">
                  <a16:creationId xmlns="" xmlns:a16="http://schemas.microsoft.com/office/drawing/2014/main" id="{070C253B-974E-459F-AD0B-70572248284D}"/>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33" name="Freeform 25">
              <a:extLst>
                <a:ext uri="{FF2B5EF4-FFF2-40B4-BE49-F238E27FC236}">
                  <a16:creationId xmlns="" xmlns:a16="http://schemas.microsoft.com/office/drawing/2014/main" id="{BBC07B3D-A631-44EA-861A-7D80383A102C}"/>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34" name="Freeform 26">
              <a:extLst>
                <a:ext uri="{FF2B5EF4-FFF2-40B4-BE49-F238E27FC236}">
                  <a16:creationId xmlns="" xmlns:a16="http://schemas.microsoft.com/office/drawing/2014/main" id="{32039DC6-B4CF-4A5A-8D17-3A568D125C96}"/>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35" name="Freeform 27">
              <a:extLst>
                <a:ext uri="{FF2B5EF4-FFF2-40B4-BE49-F238E27FC236}">
                  <a16:creationId xmlns="" xmlns:a16="http://schemas.microsoft.com/office/drawing/2014/main" id="{99E0C81F-5D8D-4AF8-BDE5-4DF75868F745}"/>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36" name="Freeform 28">
              <a:extLst>
                <a:ext uri="{FF2B5EF4-FFF2-40B4-BE49-F238E27FC236}">
                  <a16:creationId xmlns="" xmlns:a16="http://schemas.microsoft.com/office/drawing/2014/main" id="{0D946680-855C-41EC-BBA2-61F6F776E545}"/>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37" name="Freeform 29">
              <a:extLst>
                <a:ext uri="{FF2B5EF4-FFF2-40B4-BE49-F238E27FC236}">
                  <a16:creationId xmlns="" xmlns:a16="http://schemas.microsoft.com/office/drawing/2014/main" id="{E6FAD9E8-6E13-45A0-A5D6-8BCAD27B4081}"/>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38" name="Freeform 30">
              <a:extLst>
                <a:ext uri="{FF2B5EF4-FFF2-40B4-BE49-F238E27FC236}">
                  <a16:creationId xmlns="" xmlns:a16="http://schemas.microsoft.com/office/drawing/2014/main" id="{0CCBC8FA-0581-454F-9FD1-6B6102A1AA9F}"/>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39" name="Freeform 31">
              <a:extLst>
                <a:ext uri="{FF2B5EF4-FFF2-40B4-BE49-F238E27FC236}">
                  <a16:creationId xmlns="" xmlns:a16="http://schemas.microsoft.com/office/drawing/2014/main" id="{5D6C328F-65A5-41E8-86E9-E4E638CC3B4D}"/>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grpSp>
      <p:pic>
        <p:nvPicPr>
          <p:cNvPr id="41" name="Picture 2">
            <a:extLst>
              <a:ext uri="{FF2B5EF4-FFF2-40B4-BE49-F238E27FC236}">
                <a16:creationId xmlns="" xmlns:a16="http://schemas.microsoft.com/office/drawing/2014/main" id="{3E94A106-9341-485C-9057-9D62B2BD083F}"/>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a:blip r:embed="rId2">
            <a:extLst>
              <a:ext uri="{28A0092B-C50C-407E-A947-70E740481C1C}">
                <a14:useLocalDpi xmlns="" xmlns:a14="http://schemas.microsoft.com/office/drawing/2010/main" val="0"/>
              </a:ext>
            </a:extLst>
          </a:blip>
          <a:srcRect/>
          <a:stretch>
            <a:fillRect/>
          </a:stretch>
        </p:blipFill>
        <p:spPr bwMode="auto">
          <a:xfrm>
            <a:off x="1190" y="-2"/>
            <a:ext cx="4061525" cy="6858001"/>
          </a:xfrm>
          <a:prstGeom prst="rect">
            <a:avLst/>
          </a:prstGeom>
          <a:extLst>
            <a:ext uri="{909E8E84-426E-40dd-AFC4-6F175D3DCCD1}">
              <a14:hiddenFill xmlns="" xmlns:a16="http://schemas.microsoft.com/office/drawing/2014/main" xmlns:p14="http://schemas.microsoft.com/office/powerpoint/2010/main" xmlns:dgm="http://schemas.openxmlformats.org/drawingml/2006/diagram" xmlns:a14="http://schemas.microsoft.com/office/drawing/2010/main">
                <a:solidFill>
                  <a:srgbClr val="FFFFFF"/>
                </a:solidFill>
              </a14:hiddenFill>
            </a:ext>
          </a:extLst>
        </p:spPr>
      </p:pic>
      <p:sp>
        <p:nvSpPr>
          <p:cNvPr id="43" name="Rectangle 42">
            <a:extLst>
              <a:ext uri="{FF2B5EF4-FFF2-40B4-BE49-F238E27FC236}">
                <a16:creationId xmlns="" xmlns:a16="http://schemas.microsoft.com/office/drawing/2014/main" id="{B53044DC-4918-43DA-B49D-91673C6C948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1853"/>
            <a:ext cx="4055621" cy="6858000"/>
          </a:xfrm>
          <a:prstGeom prst="rect">
            <a:avLst/>
          </a:prstGeom>
          <a:ln>
            <a:noFill/>
          </a:ln>
          <a:effectLst>
            <a:outerShdw blurRad="76200" dist="38100" algn="l" rotWithShape="0">
              <a:prstClr val="black">
                <a:alpha val="37000"/>
              </a:prstClr>
            </a:outerShdw>
          </a:effectLst>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grpSp>
        <p:nvGrpSpPr>
          <p:cNvPr id="45" name="Group 44">
            <a:extLst>
              <a:ext uri="{FF2B5EF4-FFF2-40B4-BE49-F238E27FC236}">
                <a16:creationId xmlns="" xmlns:a16="http://schemas.microsoft.com/office/drawing/2014/main" id="{1DCE6B36-1420-43AB-86CF-4E653A517B9C}"/>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 xmlns:p16="http://schemas.microsoft.com/office/powerpoint/2015/main" val="1"/>
              </p:ext>
            </p:extLst>
          </p:nvPr>
        </p:nvGrpSpPr>
        <p:grpSpPr>
          <a:xfrm>
            <a:off x="1190" y="-9998"/>
            <a:ext cx="1220788" cy="6858001"/>
            <a:chOff x="-14288" y="0"/>
            <a:chExt cx="1220788" cy="6858001"/>
          </a:xfrm>
          <a:gradFill flip="none" rotWithShape="1">
            <a:gsLst>
              <a:gs pos="0">
                <a:schemeClr val="bg2"/>
              </a:gs>
              <a:gs pos="100000">
                <a:schemeClr val="tx2">
                  <a:lumMod val="60000"/>
                  <a:lumOff val="40000"/>
                </a:schemeClr>
              </a:gs>
            </a:gsLst>
            <a:lin ang="5400000" scaled="0"/>
            <a:tileRect/>
          </a:gradFill>
        </p:grpSpPr>
        <p:sp>
          <p:nvSpPr>
            <p:cNvPr id="46" name="Rectangle 5">
              <a:extLst>
                <a:ext uri="{FF2B5EF4-FFF2-40B4-BE49-F238E27FC236}">
                  <a16:creationId xmlns="" xmlns:a16="http://schemas.microsoft.com/office/drawing/2014/main" id="{72626E0B-9628-468E-A713-011C02F602BB}"/>
                </a:ext>
                <a:ext uri="{C183D7F6-B498-43B3-948B-1728B52AA6E4}">
                  <adec:decorative xmlns="" xmlns:adec="http://schemas.microsoft.com/office/drawing/2017/decorative" val="1"/>
                </a:ext>
              </a:extLst>
            </p:cNvPr>
            <p:cNvSpPr>
              <a:spLocks noChangeArrowheads="1"/>
            </p:cNvSpPr>
            <p:nvPr>
              <p:extLst>
                <p:ext uri="{386F3935-93C4-4BCD-93E2-E3B085C9AB24}">
                  <p16:designElem xmlns=""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miter lim="800000"/>
                  <a:headEnd/>
                  <a:tailEnd/>
                </a14:hiddenLine>
              </a:ext>
            </a:extLst>
          </p:spPr>
        </p:sp>
        <p:sp>
          <p:nvSpPr>
            <p:cNvPr id="47" name="Freeform 6">
              <a:extLst>
                <a:ext uri="{FF2B5EF4-FFF2-40B4-BE49-F238E27FC236}">
                  <a16:creationId xmlns="" xmlns:a16="http://schemas.microsoft.com/office/drawing/2014/main" id="{93F7977A-BD91-4B0D-9A8D-372DB67AD8DC}"/>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48" name="Freeform 7">
              <a:extLst>
                <a:ext uri="{FF2B5EF4-FFF2-40B4-BE49-F238E27FC236}">
                  <a16:creationId xmlns="" xmlns:a16="http://schemas.microsoft.com/office/drawing/2014/main" id="{9FEE6A56-01A1-404D-864E-1C2587C9AFBD}"/>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49" name="Freeform 8">
              <a:extLst>
                <a:ext uri="{FF2B5EF4-FFF2-40B4-BE49-F238E27FC236}">
                  <a16:creationId xmlns="" xmlns:a16="http://schemas.microsoft.com/office/drawing/2014/main" id="{E74DBBF2-EF6F-4E3E-B183-F8EEE7609460}"/>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50" name="Freeform 9">
              <a:extLst>
                <a:ext uri="{FF2B5EF4-FFF2-40B4-BE49-F238E27FC236}">
                  <a16:creationId xmlns="" xmlns:a16="http://schemas.microsoft.com/office/drawing/2014/main" id="{ABCF0F27-B056-474C-A0FB-1DB747A92FB2}"/>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51" name="Freeform 10">
              <a:extLst>
                <a:ext uri="{FF2B5EF4-FFF2-40B4-BE49-F238E27FC236}">
                  <a16:creationId xmlns="" xmlns:a16="http://schemas.microsoft.com/office/drawing/2014/main" id="{0A0A5B7B-BA2A-45CC-AABE-9D5B08A5DB61}"/>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52" name="Freeform 11">
              <a:extLst>
                <a:ext uri="{FF2B5EF4-FFF2-40B4-BE49-F238E27FC236}">
                  <a16:creationId xmlns="" xmlns:a16="http://schemas.microsoft.com/office/drawing/2014/main" id="{3C9A5D2B-1787-4954-9108-B9D497A87C83}"/>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53" name="Freeform 12">
              <a:extLst>
                <a:ext uri="{FF2B5EF4-FFF2-40B4-BE49-F238E27FC236}">
                  <a16:creationId xmlns="" xmlns:a16="http://schemas.microsoft.com/office/drawing/2014/main" id="{818C4F8B-7556-49A7-83C6-C8F631F6A983}"/>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54" name="Freeform 13">
              <a:extLst>
                <a:ext uri="{FF2B5EF4-FFF2-40B4-BE49-F238E27FC236}">
                  <a16:creationId xmlns="" xmlns:a16="http://schemas.microsoft.com/office/drawing/2014/main" id="{22BED614-D078-47EA-9C72-190217FDD577}"/>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55" name="Freeform 14">
              <a:extLst>
                <a:ext uri="{FF2B5EF4-FFF2-40B4-BE49-F238E27FC236}">
                  <a16:creationId xmlns="" xmlns:a16="http://schemas.microsoft.com/office/drawing/2014/main" id="{73DE0BF2-86D7-4038-AC4B-AF0F116A5870}"/>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56" name="Freeform 15">
              <a:extLst>
                <a:ext uri="{FF2B5EF4-FFF2-40B4-BE49-F238E27FC236}">
                  <a16:creationId xmlns="" xmlns:a16="http://schemas.microsoft.com/office/drawing/2014/main" id="{11D8BB55-D027-420C-9EF9-49B3BA79DC73}"/>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57" name="Line 16">
              <a:extLst>
                <a:ext uri="{FF2B5EF4-FFF2-40B4-BE49-F238E27FC236}">
                  <a16:creationId xmlns="" xmlns:a16="http://schemas.microsoft.com/office/drawing/2014/main" id="{3FAEF5CE-07ED-46A7-9777-D86C70719583}"/>
                </a:ext>
                <a:ext uri="{C183D7F6-B498-43B3-948B-1728B52AA6E4}">
                  <adec:decorative xmlns="" xmlns:adec="http://schemas.microsoft.com/office/drawing/2017/decorative" val="1"/>
                </a:ext>
              </a:extLst>
            </p:cNvPr>
            <p:cNvSpPr>
              <a:spLocks noChangeShapeType="1"/>
            </p:cNvSpPr>
            <p:nvPr>
              <p:extLst>
                <p:ext uri="{386F3935-93C4-4BCD-93E2-E3B085C9AB24}">
                  <p16:designElem xmlns=""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58" name="Freeform 17">
              <a:extLst>
                <a:ext uri="{FF2B5EF4-FFF2-40B4-BE49-F238E27FC236}">
                  <a16:creationId xmlns="" xmlns:a16="http://schemas.microsoft.com/office/drawing/2014/main" id="{29CAFB1A-357C-4313-B734-1CD4E4F9D2D7}"/>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59" name="Freeform 18">
              <a:extLst>
                <a:ext uri="{FF2B5EF4-FFF2-40B4-BE49-F238E27FC236}">
                  <a16:creationId xmlns="" xmlns:a16="http://schemas.microsoft.com/office/drawing/2014/main" id="{653161D3-8634-4BB7-A2BC-028C4EAA1513}"/>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60" name="Freeform 19">
              <a:extLst>
                <a:ext uri="{FF2B5EF4-FFF2-40B4-BE49-F238E27FC236}">
                  <a16:creationId xmlns="" xmlns:a16="http://schemas.microsoft.com/office/drawing/2014/main" id="{9537546A-6FF1-408B-AFE2-BBF7D348230F}"/>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61" name="Freeform 20">
              <a:extLst>
                <a:ext uri="{FF2B5EF4-FFF2-40B4-BE49-F238E27FC236}">
                  <a16:creationId xmlns="" xmlns:a16="http://schemas.microsoft.com/office/drawing/2014/main" id="{F73EE662-79B7-404B-B1B8-0E096BE4CD66}"/>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62" name="Rectangle 21">
              <a:extLst>
                <a:ext uri="{FF2B5EF4-FFF2-40B4-BE49-F238E27FC236}">
                  <a16:creationId xmlns="" xmlns:a16="http://schemas.microsoft.com/office/drawing/2014/main" id="{B6DDB906-1F52-4D64-8493-4816EDDD34CC}"/>
                </a:ext>
                <a:ext uri="{C183D7F6-B498-43B3-948B-1728B52AA6E4}">
                  <adec:decorative xmlns="" xmlns:adec="http://schemas.microsoft.com/office/drawing/2017/decorative" val="1"/>
                </a:ext>
              </a:extLst>
            </p:cNvPr>
            <p:cNvSpPr>
              <a:spLocks noChangeArrowheads="1"/>
            </p:cNvSpPr>
            <p:nvPr>
              <p:extLst>
                <p:ext uri="{386F3935-93C4-4BCD-93E2-E3B085C9AB24}">
                  <p16:designElem xmlns=""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miter lim="800000"/>
                  <a:headEnd/>
                  <a:tailEnd/>
                </a14:hiddenLine>
              </a:ext>
            </a:extLst>
          </p:spPr>
        </p:sp>
        <p:sp>
          <p:nvSpPr>
            <p:cNvPr id="63" name="Freeform 22">
              <a:extLst>
                <a:ext uri="{FF2B5EF4-FFF2-40B4-BE49-F238E27FC236}">
                  <a16:creationId xmlns="" xmlns:a16="http://schemas.microsoft.com/office/drawing/2014/main" id="{4FA472A5-ABEA-4961-897B-7EB96AF09A1F}"/>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64" name="Freeform 23">
              <a:extLst>
                <a:ext uri="{FF2B5EF4-FFF2-40B4-BE49-F238E27FC236}">
                  <a16:creationId xmlns="" xmlns:a16="http://schemas.microsoft.com/office/drawing/2014/main" id="{54226E99-C38F-4456-A1F8-8897483FD9A8}"/>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65" name="Freeform 24">
              <a:extLst>
                <a:ext uri="{FF2B5EF4-FFF2-40B4-BE49-F238E27FC236}">
                  <a16:creationId xmlns="" xmlns:a16="http://schemas.microsoft.com/office/drawing/2014/main" id="{0A4A0196-A383-4629-B9A5-9C87E846C11E}"/>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66" name="Freeform 25">
              <a:extLst>
                <a:ext uri="{FF2B5EF4-FFF2-40B4-BE49-F238E27FC236}">
                  <a16:creationId xmlns="" xmlns:a16="http://schemas.microsoft.com/office/drawing/2014/main" id="{BA5E608D-2E7B-4662-A9A0-18D4E0F0DC6E}"/>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67" name="Freeform 26">
              <a:extLst>
                <a:ext uri="{FF2B5EF4-FFF2-40B4-BE49-F238E27FC236}">
                  <a16:creationId xmlns="" xmlns:a16="http://schemas.microsoft.com/office/drawing/2014/main" id="{5E211F37-790F-4BD7-B055-022AE0C2E6D3}"/>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68" name="Freeform 27">
              <a:extLst>
                <a:ext uri="{FF2B5EF4-FFF2-40B4-BE49-F238E27FC236}">
                  <a16:creationId xmlns="" xmlns:a16="http://schemas.microsoft.com/office/drawing/2014/main" id="{96F375D0-232A-490A-9499-CB5FBA3FD9A1}"/>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69" name="Freeform 28">
              <a:extLst>
                <a:ext uri="{FF2B5EF4-FFF2-40B4-BE49-F238E27FC236}">
                  <a16:creationId xmlns="" xmlns:a16="http://schemas.microsoft.com/office/drawing/2014/main" id="{6B33B423-FD0F-4780-A0D6-32FC040B37CD}"/>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70" name="Freeform 29">
              <a:extLst>
                <a:ext uri="{FF2B5EF4-FFF2-40B4-BE49-F238E27FC236}">
                  <a16:creationId xmlns="" xmlns:a16="http://schemas.microsoft.com/office/drawing/2014/main" id="{B6BD1710-838F-4CDD-A000-C6C710A6A08E}"/>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71" name="Freeform 30">
              <a:extLst>
                <a:ext uri="{FF2B5EF4-FFF2-40B4-BE49-F238E27FC236}">
                  <a16:creationId xmlns="" xmlns:a16="http://schemas.microsoft.com/office/drawing/2014/main" id="{0BB93533-1C95-4B0A-B0E2-168602B085DF}"/>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72" name="Freeform 31">
              <a:extLst>
                <a:ext uri="{FF2B5EF4-FFF2-40B4-BE49-F238E27FC236}">
                  <a16:creationId xmlns="" xmlns:a16="http://schemas.microsoft.com/office/drawing/2014/main" id="{CB0B113D-1987-4D89-A475-511E092FE1F2}"/>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grpSp>
      <p:pic>
        <p:nvPicPr>
          <p:cNvPr id="74" name="Picture 2">
            <a:extLst>
              <a:ext uri="{FF2B5EF4-FFF2-40B4-BE49-F238E27FC236}">
                <a16:creationId xmlns="" xmlns:a16="http://schemas.microsoft.com/office/drawing/2014/main" id="{9BE36DBF-0333-4D36-A5BF-81FDA2406FE9}"/>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a:blip r:embed="rId2">
            <a:alphaModFix amt="30000"/>
            <a:extLst>
              <a:ext uri="{28A0092B-C50C-407E-A947-70E740481C1C}">
                <a14:useLocalDpi xmlns="" xmlns:a14="http://schemas.microsoft.com/office/drawing/2010/main" val="0"/>
              </a:ext>
            </a:extLst>
          </a:blip>
          <a:srcRect/>
          <a:stretch>
            <a:fillRect/>
          </a:stretch>
        </p:blipFill>
        <p:spPr bwMode="auto">
          <a:xfrm>
            <a:off x="1190" y="-13238"/>
            <a:ext cx="4062718" cy="6858001"/>
          </a:xfrm>
          <a:prstGeom prst="rect">
            <a:avLst/>
          </a:prstGeom>
          <a:noFill/>
          <a:extLst>
            <a:ext uri="{909E8E84-426E-40dd-AFC4-6F175D3DCCD1}">
              <a14:hiddenFill xmlns="" xmlns:a16="http://schemas.microsoft.com/office/drawing/2014/main" xmlns:p14="http://schemas.microsoft.com/office/powerpoint/2010/main" xmlns:dgm="http://schemas.openxmlformats.org/drawingml/2006/diagram" xmlns:a14="http://schemas.microsoft.com/office/drawing/2010/main">
                <a:solidFill>
                  <a:srgbClr val="FFFFFF"/>
                </a:solidFill>
              </a14:hiddenFill>
            </a:ext>
          </a:extLst>
        </p:spPr>
      </p:pic>
      <p:sp>
        <p:nvSpPr>
          <p:cNvPr id="2" name="Title 1">
            <a:extLst>
              <a:ext uri="{FF2B5EF4-FFF2-40B4-BE49-F238E27FC236}">
                <a16:creationId xmlns="" xmlns:a16="http://schemas.microsoft.com/office/drawing/2014/main" id="{4956949D-D810-42CC-8376-A8CED1E80461}"/>
              </a:ext>
            </a:extLst>
          </p:cNvPr>
          <p:cNvSpPr>
            <a:spLocks noGrp="1"/>
          </p:cNvSpPr>
          <p:nvPr>
            <p:ph type="title"/>
          </p:nvPr>
        </p:nvSpPr>
        <p:spPr>
          <a:xfrm>
            <a:off x="853330" y="1134681"/>
            <a:ext cx="2743310" cy="4255025"/>
          </a:xfrm>
        </p:spPr>
        <p:txBody>
          <a:bodyPr>
            <a:normAutofit/>
          </a:bodyPr>
          <a:lstStyle/>
          <a:p>
            <a:r>
              <a:rPr lang="en-GB">
                <a:solidFill>
                  <a:srgbClr val="FFFFFF"/>
                </a:solidFill>
              </a:rPr>
              <a:t>Homework</a:t>
            </a:r>
          </a:p>
        </p:txBody>
      </p:sp>
      <p:graphicFrame>
        <p:nvGraphicFramePr>
          <p:cNvPr id="5" name="Content Placeholder 2">
            <a:extLst>
              <a:ext uri="{FF2B5EF4-FFF2-40B4-BE49-F238E27FC236}">
                <a16:creationId xmlns="" xmlns:a16="http://schemas.microsoft.com/office/drawing/2014/main" id="{7271BCF2-BD52-4841-9D62-7A55354FAAE6}"/>
              </a:ext>
            </a:extLst>
          </p:cNvPr>
          <p:cNvGraphicFramePr>
            <a:graphicFrameLocks noGrp="1"/>
          </p:cNvGraphicFramePr>
          <p:nvPr>
            <p:ph idx="1"/>
            <p:extLst>
              <p:ext uri="{D42A27DB-BD31-4B8C-83A1-F6EECF244321}">
                <p14:modId xmlns="" xmlns:p14="http://schemas.microsoft.com/office/powerpoint/2010/main" val="610432944"/>
              </p:ext>
            </p:extLst>
          </p:nvPr>
        </p:nvGraphicFramePr>
        <p:xfrm>
          <a:off x="4662189" y="1134682"/>
          <a:ext cx="6692748" cy="42550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 xmlns:p14="http://schemas.microsoft.com/office/powerpoint/2010/main" val="119474826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 xmlns:a16="http://schemas.microsoft.com/office/drawing/2014/main" id="{C2E4E997-8672-4FFD-B8EC-9932A8E4714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pic>
        <p:nvPicPr>
          <p:cNvPr id="14" name="Picture 2">
            <a:extLst>
              <a:ext uri="{FF2B5EF4-FFF2-40B4-BE49-F238E27FC236}">
                <a16:creationId xmlns="" xmlns:a16="http://schemas.microsoft.com/office/drawing/2014/main" id="{FE6BA9E6-1D9E-4D30-B528-D49FA1342E4E}"/>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a:blip r:embed="rId3">
            <a:alphaModFix amt="30000"/>
            <a:extLst>
              <a:ext uri="{28A0092B-C50C-407E-A947-70E740481C1C}">
                <a14:useLocalDpi xmlns=""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Lst>
        </p:spPr>
      </p:pic>
      <p:sp>
        <p:nvSpPr>
          <p:cNvPr id="2" name="Title 1">
            <a:extLst>
              <a:ext uri="{FF2B5EF4-FFF2-40B4-BE49-F238E27FC236}">
                <a16:creationId xmlns="" xmlns:a16="http://schemas.microsoft.com/office/drawing/2014/main" id="{3B589A14-D63D-2187-F8BE-B9121F7CB8CE}"/>
              </a:ext>
            </a:extLst>
          </p:cNvPr>
          <p:cNvSpPr>
            <a:spLocks noGrp="1"/>
          </p:cNvSpPr>
          <p:nvPr>
            <p:ph type="title"/>
          </p:nvPr>
        </p:nvSpPr>
        <p:spPr>
          <a:xfrm>
            <a:off x="1141413" y="618518"/>
            <a:ext cx="4459286" cy="1478570"/>
          </a:xfrm>
        </p:spPr>
        <p:txBody>
          <a:bodyPr>
            <a:normAutofit/>
          </a:bodyPr>
          <a:lstStyle/>
          <a:p>
            <a:r>
              <a:rPr lang="en-GB" sz="3200"/>
              <a:t>Number Facts</a:t>
            </a:r>
          </a:p>
        </p:txBody>
      </p:sp>
      <p:sp>
        <p:nvSpPr>
          <p:cNvPr id="9" name="Content Placeholder 8">
            <a:extLst>
              <a:ext uri="{FF2B5EF4-FFF2-40B4-BE49-F238E27FC236}">
                <a16:creationId xmlns="" xmlns:a16="http://schemas.microsoft.com/office/drawing/2014/main" id="{4B3DAEAA-5881-CD6E-C5A1-5622C0412BFE}"/>
              </a:ext>
            </a:extLst>
          </p:cNvPr>
          <p:cNvSpPr>
            <a:spLocks noGrp="1"/>
          </p:cNvSpPr>
          <p:nvPr>
            <p:ph idx="1"/>
          </p:nvPr>
        </p:nvSpPr>
        <p:spPr>
          <a:xfrm>
            <a:off x="1141412" y="2249487"/>
            <a:ext cx="4459287" cy="3965046"/>
          </a:xfrm>
        </p:spPr>
        <p:txBody>
          <a:bodyPr>
            <a:normAutofit/>
          </a:bodyPr>
          <a:lstStyle/>
          <a:p>
            <a:r>
              <a:rPr lang="en-US" sz="2000" dirty="0"/>
              <a:t>These are to be learnt by heart</a:t>
            </a:r>
          </a:p>
          <a:p>
            <a:r>
              <a:rPr lang="en-US" sz="2000" dirty="0"/>
              <a:t>Rapid </a:t>
            </a:r>
            <a:r>
              <a:rPr lang="en-US" sz="2000" dirty="0" smtClean="0"/>
              <a:t>recall</a:t>
            </a:r>
          </a:p>
          <a:p>
            <a:r>
              <a:rPr lang="en-US" sz="2000" dirty="0" smtClean="0"/>
              <a:t>Number bonds</a:t>
            </a:r>
          </a:p>
          <a:p>
            <a:r>
              <a:rPr lang="en-US" sz="2000" dirty="0" smtClean="0"/>
              <a:t>Multiplications: 2s,3s,5s and 10s</a:t>
            </a:r>
          </a:p>
          <a:p>
            <a:r>
              <a:rPr lang="en-US" sz="2000" dirty="0" smtClean="0"/>
              <a:t>Half of</a:t>
            </a:r>
          </a:p>
          <a:p>
            <a:r>
              <a:rPr lang="en-US" sz="2000" dirty="0" smtClean="0"/>
              <a:t>Double</a:t>
            </a:r>
            <a:endParaRPr lang="en-US" sz="2000" dirty="0"/>
          </a:p>
          <a:p>
            <a:endParaRPr lang="en-US" sz="2000" dirty="0"/>
          </a:p>
        </p:txBody>
      </p:sp>
      <p:pic>
        <p:nvPicPr>
          <p:cNvPr id="5" name="Content Placeholder 4">
            <a:extLst>
              <a:ext uri="{FF2B5EF4-FFF2-40B4-BE49-F238E27FC236}">
                <a16:creationId xmlns="" xmlns:a16="http://schemas.microsoft.com/office/drawing/2014/main" id="{7AA3573D-B965-7650-8FF5-F1EC32E8CD8E}"/>
              </a:ext>
            </a:extLst>
          </p:cNvPr>
          <p:cNvPicPr>
            <a:picLocks noChangeAspect="1"/>
          </p:cNvPicPr>
          <p:nvPr/>
        </p:nvPicPr>
        <p:blipFill>
          <a:blip r:embed="rId4"/>
          <a:stretch>
            <a:fillRect/>
          </a:stretch>
        </p:blipFill>
        <p:spPr>
          <a:xfrm>
            <a:off x="6851544" y="618518"/>
            <a:ext cx="3945190" cy="5596015"/>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pic>
      <p:grpSp>
        <p:nvGrpSpPr>
          <p:cNvPr id="16" name="Group 15">
            <a:extLst>
              <a:ext uri="{FF2B5EF4-FFF2-40B4-BE49-F238E27FC236}">
                <a16:creationId xmlns="" xmlns:a16="http://schemas.microsoft.com/office/drawing/2014/main" id="{453E4DEE-E996-40F8-8635-0FF43D7348F9}"/>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 xmlns:p16="http://schemas.microsoft.com/office/powerpoint/2015/main" val="1"/>
              </p:ext>
            </p:extLst>
          </p:nvPr>
        </p:nvGrpSpPr>
        <p:grpSpPr>
          <a:xfrm>
            <a:off x="0"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17" name="Rectangle 5">
              <a:extLst>
                <a:ext uri="{FF2B5EF4-FFF2-40B4-BE49-F238E27FC236}">
                  <a16:creationId xmlns="" xmlns:a16="http://schemas.microsoft.com/office/drawing/2014/main" id="{08BD1D3E-43CE-49EB-A424-0738950C6424}"/>
                </a:ext>
                <a:ext uri="{C183D7F6-B498-43B3-948B-1728B52AA6E4}">
                  <adec:decorative xmlns="" xmlns:adec="http://schemas.microsoft.com/office/drawing/2017/decorative" val="1"/>
                </a:ext>
              </a:extLst>
            </p:cNvPr>
            <p:cNvSpPr>
              <a:spLocks noChangeArrowheads="1"/>
            </p:cNvSpPr>
            <p:nvPr>
              <p:extLst>
                <p:ext uri="{386F3935-93C4-4BCD-93E2-E3B085C9AB24}">
                  <p16:designElem xmlns=""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18" name="Freeform 6">
              <a:extLst>
                <a:ext uri="{FF2B5EF4-FFF2-40B4-BE49-F238E27FC236}">
                  <a16:creationId xmlns="" xmlns:a16="http://schemas.microsoft.com/office/drawing/2014/main" id="{E9182037-E3FA-489A-95D5-29E4248420D8}"/>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9" name="Freeform 7">
              <a:extLst>
                <a:ext uri="{FF2B5EF4-FFF2-40B4-BE49-F238E27FC236}">
                  <a16:creationId xmlns="" xmlns:a16="http://schemas.microsoft.com/office/drawing/2014/main" id="{E8864E76-AD7F-4BEE-B3F6-A78FA42AEFAC}"/>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0" name="Freeform 8">
              <a:extLst>
                <a:ext uri="{FF2B5EF4-FFF2-40B4-BE49-F238E27FC236}">
                  <a16:creationId xmlns="" xmlns:a16="http://schemas.microsoft.com/office/drawing/2014/main" id="{8AD071B3-046D-4479-91FE-01E9AD7C8AAB}"/>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1" name="Freeform 9">
              <a:extLst>
                <a:ext uri="{FF2B5EF4-FFF2-40B4-BE49-F238E27FC236}">
                  <a16:creationId xmlns="" xmlns:a16="http://schemas.microsoft.com/office/drawing/2014/main" id="{91D776F5-E902-4A4D-A75D-A46E063C9F38}"/>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2" name="Freeform 10">
              <a:extLst>
                <a:ext uri="{FF2B5EF4-FFF2-40B4-BE49-F238E27FC236}">
                  <a16:creationId xmlns="" xmlns:a16="http://schemas.microsoft.com/office/drawing/2014/main" id="{EBED8F24-A998-4952-AB68-E2074F0746FE}"/>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3" name="Freeform 11">
              <a:extLst>
                <a:ext uri="{FF2B5EF4-FFF2-40B4-BE49-F238E27FC236}">
                  <a16:creationId xmlns="" xmlns:a16="http://schemas.microsoft.com/office/drawing/2014/main" id="{74D7A646-8CDC-49B3-9C44-3EF38DB4264C}"/>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4" name="Freeform 12">
              <a:extLst>
                <a:ext uri="{FF2B5EF4-FFF2-40B4-BE49-F238E27FC236}">
                  <a16:creationId xmlns="" xmlns:a16="http://schemas.microsoft.com/office/drawing/2014/main" id="{D4E99D14-E4F4-419B-9AAF-8D1CEAB28A2D}"/>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5" name="Freeform 13">
              <a:extLst>
                <a:ext uri="{FF2B5EF4-FFF2-40B4-BE49-F238E27FC236}">
                  <a16:creationId xmlns="" xmlns:a16="http://schemas.microsoft.com/office/drawing/2014/main" id="{377E106C-5445-4A52-9F7E-DA1738744291}"/>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6" name="Freeform 14">
              <a:extLst>
                <a:ext uri="{FF2B5EF4-FFF2-40B4-BE49-F238E27FC236}">
                  <a16:creationId xmlns="" xmlns:a16="http://schemas.microsoft.com/office/drawing/2014/main" id="{752BFE96-D378-4BAE-A64B-F851A34C4770}"/>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7" name="Freeform 15">
              <a:extLst>
                <a:ext uri="{FF2B5EF4-FFF2-40B4-BE49-F238E27FC236}">
                  <a16:creationId xmlns="" xmlns:a16="http://schemas.microsoft.com/office/drawing/2014/main" id="{B88FFB19-5A5E-4078-B467-9D4ABD21BD9A}"/>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8" name="Line 16">
              <a:extLst>
                <a:ext uri="{FF2B5EF4-FFF2-40B4-BE49-F238E27FC236}">
                  <a16:creationId xmlns="" xmlns:a16="http://schemas.microsoft.com/office/drawing/2014/main" id="{11042975-3D19-4728-BCDA-D3F5CD633EDB}"/>
                </a:ext>
                <a:ext uri="{C183D7F6-B498-43B3-948B-1728B52AA6E4}">
                  <adec:decorative xmlns="" xmlns:adec="http://schemas.microsoft.com/office/drawing/2017/decorative" val="1"/>
                </a:ext>
              </a:extLst>
            </p:cNvPr>
            <p:cNvSpPr>
              <a:spLocks noChangeShapeType="1"/>
            </p:cNvSpPr>
            <p:nvPr>
              <p:extLst>
                <p:ext uri="{386F3935-93C4-4BCD-93E2-E3B085C9AB24}">
                  <p16:designElem xmlns=""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29" name="Freeform 17">
              <a:extLst>
                <a:ext uri="{FF2B5EF4-FFF2-40B4-BE49-F238E27FC236}">
                  <a16:creationId xmlns="" xmlns:a16="http://schemas.microsoft.com/office/drawing/2014/main" id="{A28972BD-D2E1-4DCA-A907-2E3B6F606649}"/>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0" name="Freeform 18">
              <a:extLst>
                <a:ext uri="{FF2B5EF4-FFF2-40B4-BE49-F238E27FC236}">
                  <a16:creationId xmlns="" xmlns:a16="http://schemas.microsoft.com/office/drawing/2014/main" id="{1C806824-5C2D-4747-B038-69EE4074B366}"/>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1" name="Freeform 19">
              <a:extLst>
                <a:ext uri="{FF2B5EF4-FFF2-40B4-BE49-F238E27FC236}">
                  <a16:creationId xmlns="" xmlns:a16="http://schemas.microsoft.com/office/drawing/2014/main" id="{3B33F710-16D7-4F48-BFCA-66C9CA2352CB}"/>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2" name="Freeform 20">
              <a:extLst>
                <a:ext uri="{FF2B5EF4-FFF2-40B4-BE49-F238E27FC236}">
                  <a16:creationId xmlns="" xmlns:a16="http://schemas.microsoft.com/office/drawing/2014/main" id="{6C8C8ED4-90FA-4E97-AAF0-D5D51E6A935E}"/>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3" name="Rectangle 21">
              <a:extLst>
                <a:ext uri="{FF2B5EF4-FFF2-40B4-BE49-F238E27FC236}">
                  <a16:creationId xmlns="" xmlns:a16="http://schemas.microsoft.com/office/drawing/2014/main" id="{6C5EB9C1-B25F-4172-8A96-5950ECC828FC}"/>
                </a:ext>
                <a:ext uri="{C183D7F6-B498-43B3-948B-1728B52AA6E4}">
                  <adec:decorative xmlns="" xmlns:adec="http://schemas.microsoft.com/office/drawing/2017/decorative" val="1"/>
                </a:ext>
              </a:extLst>
            </p:cNvPr>
            <p:cNvSpPr>
              <a:spLocks noChangeArrowheads="1"/>
            </p:cNvSpPr>
            <p:nvPr>
              <p:extLst>
                <p:ext uri="{386F3935-93C4-4BCD-93E2-E3B085C9AB24}">
                  <p16:designElem xmlns=""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34" name="Freeform 22">
              <a:extLst>
                <a:ext uri="{FF2B5EF4-FFF2-40B4-BE49-F238E27FC236}">
                  <a16:creationId xmlns="" xmlns:a16="http://schemas.microsoft.com/office/drawing/2014/main" id="{097E6E8A-9373-4655-882B-21715CCE97EE}"/>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5" name="Freeform 23">
              <a:extLst>
                <a:ext uri="{FF2B5EF4-FFF2-40B4-BE49-F238E27FC236}">
                  <a16:creationId xmlns="" xmlns:a16="http://schemas.microsoft.com/office/drawing/2014/main" id="{EB8CC766-1206-4372-ACAF-8230AF4D5421}"/>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6" name="Freeform 24">
              <a:extLst>
                <a:ext uri="{FF2B5EF4-FFF2-40B4-BE49-F238E27FC236}">
                  <a16:creationId xmlns="" xmlns:a16="http://schemas.microsoft.com/office/drawing/2014/main" id="{1C8E2511-2489-47B2-9C19-C410910DD901}"/>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7" name="Freeform 25">
              <a:extLst>
                <a:ext uri="{FF2B5EF4-FFF2-40B4-BE49-F238E27FC236}">
                  <a16:creationId xmlns="" xmlns:a16="http://schemas.microsoft.com/office/drawing/2014/main" id="{D7820196-0A47-47EF-832C-A688E8977D60}"/>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8" name="Freeform 26">
              <a:extLst>
                <a:ext uri="{FF2B5EF4-FFF2-40B4-BE49-F238E27FC236}">
                  <a16:creationId xmlns="" xmlns:a16="http://schemas.microsoft.com/office/drawing/2014/main" id="{4982E0BF-34AE-48A3-AD6B-E0F3CD05DB34}"/>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9" name="Freeform 27">
              <a:extLst>
                <a:ext uri="{FF2B5EF4-FFF2-40B4-BE49-F238E27FC236}">
                  <a16:creationId xmlns="" xmlns:a16="http://schemas.microsoft.com/office/drawing/2014/main" id="{CD34643B-9DF2-4310-8868-48252C3393F0}"/>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0" name="Freeform 28">
              <a:extLst>
                <a:ext uri="{FF2B5EF4-FFF2-40B4-BE49-F238E27FC236}">
                  <a16:creationId xmlns="" xmlns:a16="http://schemas.microsoft.com/office/drawing/2014/main" id="{4E020C4E-AF64-44A8-B830-779541D8D549}"/>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1" name="Freeform 29">
              <a:extLst>
                <a:ext uri="{FF2B5EF4-FFF2-40B4-BE49-F238E27FC236}">
                  <a16:creationId xmlns="" xmlns:a16="http://schemas.microsoft.com/office/drawing/2014/main" id="{D97BC3D3-B1B3-4825-9169-BBEF1DBCF055}"/>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2" name="Freeform 30">
              <a:extLst>
                <a:ext uri="{FF2B5EF4-FFF2-40B4-BE49-F238E27FC236}">
                  <a16:creationId xmlns="" xmlns:a16="http://schemas.microsoft.com/office/drawing/2014/main" id="{A750DC4F-1DAF-470E-98C6-6C68DEB93363}"/>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3" name="Freeform 31">
              <a:extLst>
                <a:ext uri="{FF2B5EF4-FFF2-40B4-BE49-F238E27FC236}">
                  <a16:creationId xmlns="" xmlns:a16="http://schemas.microsoft.com/office/drawing/2014/main" id="{2F99594A-5BBD-4E10-A818-8BE52B7D952C}"/>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grpSp>
    </p:spTree>
    <p:extLst>
      <p:ext uri="{BB962C8B-B14F-4D97-AF65-F5344CB8AC3E}">
        <p14:creationId xmlns="" xmlns:p14="http://schemas.microsoft.com/office/powerpoint/2010/main" val="76335702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2CC4BF3-D11B-4731-9209-356F6B9C340C}"/>
              </a:ext>
            </a:extLst>
          </p:cNvPr>
          <p:cNvSpPr>
            <a:spLocks noGrp="1"/>
          </p:cNvSpPr>
          <p:nvPr>
            <p:ph type="title"/>
          </p:nvPr>
        </p:nvSpPr>
        <p:spPr>
          <a:xfrm>
            <a:off x="1221215" y="1232452"/>
            <a:ext cx="4351025" cy="2928731"/>
          </a:xfrm>
        </p:spPr>
        <p:txBody>
          <a:bodyPr>
            <a:normAutofit/>
          </a:bodyPr>
          <a:lstStyle/>
          <a:p>
            <a:r>
              <a:rPr lang="en-GB"/>
              <a:t/>
            </a:r>
            <a:br>
              <a:rPr lang="en-GB"/>
            </a:br>
            <a:r>
              <a:rPr lang="en-GB" sz="1800"/>
              <a:t/>
            </a:r>
            <a:br>
              <a:rPr lang="en-GB" sz="1800"/>
            </a:br>
            <a:r>
              <a:rPr lang="en-GB"/>
              <a:t/>
            </a:r>
            <a:br>
              <a:rPr lang="en-GB"/>
            </a:br>
            <a:endParaRPr lang="en-GB" dirty="0"/>
          </a:p>
        </p:txBody>
      </p:sp>
      <p:sp>
        <p:nvSpPr>
          <p:cNvPr id="4" name="Title 1">
            <a:extLst>
              <a:ext uri="{FF2B5EF4-FFF2-40B4-BE49-F238E27FC236}">
                <a16:creationId xmlns="" xmlns:a16="http://schemas.microsoft.com/office/drawing/2014/main" id="{9506555C-252D-4FB6-B0C8-968A87D709F1}"/>
              </a:ext>
            </a:extLst>
          </p:cNvPr>
          <p:cNvSpPr txBox="1">
            <a:spLocks/>
          </p:cNvSpPr>
          <p:nvPr/>
        </p:nvSpPr>
        <p:spPr bwMode="gray">
          <a:xfrm>
            <a:off x="6873267" y="92765"/>
            <a:ext cx="4351025" cy="4192843"/>
          </a:xfrm>
          <a:prstGeom prst="rect">
            <a:avLst/>
          </a:prstGeom>
        </p:spPr>
        <p:txBody>
          <a:bodyPr vert="horz" lIns="91440" tIns="45720" rIns="91440" bIns="45720" rtlCol="0" anchor="ctr">
            <a:noAutofit/>
          </a:bodyPr>
          <a:lstStyle>
            <a:lvl1pPr algn="l" defTabSz="457200" rtl="0" eaLnBrk="1" latinLnBrk="0" hangingPunct="1">
              <a:spcBef>
                <a:spcPct val="0"/>
              </a:spcBef>
              <a:buNone/>
              <a:defRPr sz="4000" b="0" i="0" kern="1200" cap="none">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en-GB" sz="1800" dirty="0">
              <a:solidFill>
                <a:schemeClr val="tx1"/>
              </a:solidFill>
            </a:endParaRPr>
          </a:p>
        </p:txBody>
      </p:sp>
      <p:pic>
        <p:nvPicPr>
          <p:cNvPr id="1027" name="Picture 3"/>
          <p:cNvPicPr>
            <a:picLocks noChangeAspect="1" noChangeArrowheads="1"/>
          </p:cNvPicPr>
          <p:nvPr/>
        </p:nvPicPr>
        <p:blipFill>
          <a:blip r:embed="rId2"/>
          <a:srcRect/>
          <a:stretch>
            <a:fillRect/>
          </a:stretch>
        </p:blipFill>
        <p:spPr bwMode="auto">
          <a:xfrm>
            <a:off x="1528354" y="326176"/>
            <a:ext cx="9418320" cy="6181050"/>
          </a:xfrm>
          <a:prstGeom prst="rect">
            <a:avLst/>
          </a:prstGeom>
          <a:noFill/>
          <a:ln w="9525">
            <a:noFill/>
            <a:miter lim="800000"/>
            <a:headEnd/>
            <a:tailEnd/>
          </a:ln>
        </p:spPr>
      </p:pic>
    </p:spTree>
    <p:extLst>
      <p:ext uri="{BB962C8B-B14F-4D97-AF65-F5344CB8AC3E}">
        <p14:creationId xmlns="" xmlns:p14="http://schemas.microsoft.com/office/powerpoint/2010/main" val="119678531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32B1366-D5C5-EFF1-2C78-DC3B9F5355B6}"/>
              </a:ext>
            </a:extLst>
          </p:cNvPr>
          <p:cNvSpPr>
            <a:spLocks noGrp="1"/>
          </p:cNvSpPr>
          <p:nvPr>
            <p:ph type="title"/>
          </p:nvPr>
        </p:nvSpPr>
        <p:spPr>
          <a:xfrm>
            <a:off x="1231618" y="-172933"/>
            <a:ext cx="9906000" cy="944412"/>
          </a:xfrm>
        </p:spPr>
        <p:txBody>
          <a:bodyPr/>
          <a:lstStyle/>
          <a:p>
            <a:r>
              <a:rPr lang="en-GB" dirty="0"/>
              <a:t>SATs</a:t>
            </a:r>
          </a:p>
        </p:txBody>
      </p:sp>
      <p:sp>
        <p:nvSpPr>
          <p:cNvPr id="4" name="TextBox 3">
            <a:extLst>
              <a:ext uri="{FF2B5EF4-FFF2-40B4-BE49-F238E27FC236}">
                <a16:creationId xmlns="" xmlns:a16="http://schemas.microsoft.com/office/drawing/2014/main" id="{5D539959-8118-B371-1AC6-692B30CC6F7D}"/>
              </a:ext>
            </a:extLst>
          </p:cNvPr>
          <p:cNvSpPr txBox="1"/>
          <p:nvPr/>
        </p:nvSpPr>
        <p:spPr>
          <a:xfrm>
            <a:off x="1159882" y="770955"/>
            <a:ext cx="9906000" cy="6278642"/>
          </a:xfrm>
          <a:prstGeom prst="rect">
            <a:avLst/>
          </a:prstGeom>
          <a:noFill/>
        </p:spPr>
        <p:txBody>
          <a:bodyPr wrap="square" rtlCol="0">
            <a:spAutoFit/>
          </a:bodyPr>
          <a:lstStyle/>
          <a:p>
            <a:pPr marL="274320" indent="-274320" eaLnBrk="1" fontAlgn="auto" hangingPunct="1">
              <a:spcAft>
                <a:spcPts val="0"/>
              </a:spcAft>
              <a:buClr>
                <a:schemeClr val="accent3"/>
              </a:buClr>
              <a:buFont typeface="Wingdings 2"/>
              <a:buChar char=""/>
              <a:defRPr/>
            </a:pPr>
            <a:r>
              <a:rPr lang="en-GB" altLang="en-US" sz="2400" dirty="0">
                <a:latin typeface="Sassoon Primary Std" panose="020B0503020103030203" pitchFamily="34" charset="0"/>
              </a:rPr>
              <a:t>SATs stands for </a:t>
            </a:r>
            <a:r>
              <a:rPr lang="en-GB" altLang="en-US" sz="2400" dirty="0">
                <a:solidFill>
                  <a:srgbClr val="33CC33"/>
                </a:solidFill>
                <a:latin typeface="Sassoon Primary Std" panose="020B0503020103030203" pitchFamily="34" charset="0"/>
              </a:rPr>
              <a:t>Standard Attainment Tests. </a:t>
            </a:r>
            <a:r>
              <a:rPr lang="en-GB" altLang="en-US" sz="2400" dirty="0">
                <a:latin typeface="Sassoon Primary Std" panose="020B0503020103030203" pitchFamily="34" charset="0"/>
              </a:rPr>
              <a:t>These are national tasks set by the government.</a:t>
            </a:r>
            <a:endParaRPr lang="en-GB" altLang="en-US" sz="2400" dirty="0">
              <a:solidFill>
                <a:srgbClr val="33CC33"/>
              </a:solidFill>
              <a:latin typeface="Sassoon Primary Std" panose="020B0503020103030203" pitchFamily="34" charset="0"/>
            </a:endParaRPr>
          </a:p>
          <a:p>
            <a:pPr marL="274320" indent="-274320" eaLnBrk="1" fontAlgn="auto" hangingPunct="1">
              <a:spcAft>
                <a:spcPts val="0"/>
              </a:spcAft>
              <a:buClr>
                <a:schemeClr val="accent3"/>
              </a:buClr>
              <a:buFont typeface="Wingdings 2"/>
              <a:buChar char=""/>
              <a:defRPr/>
            </a:pPr>
            <a:r>
              <a:rPr lang="en-GB" altLang="en-US" sz="2400" dirty="0" smtClean="0">
                <a:latin typeface="Sassoon Primary Std" panose="020B0503020103030203" pitchFamily="34" charset="0"/>
              </a:rPr>
              <a:t>It is now optional for schools to choose whether children are </a:t>
            </a:r>
            <a:r>
              <a:rPr lang="en-GB" altLang="en-US" sz="2400" dirty="0">
                <a:latin typeface="Sassoon Primary Std" panose="020B0503020103030203" pitchFamily="34" charset="0"/>
              </a:rPr>
              <a:t>to sit these tests when in Year </a:t>
            </a:r>
            <a:r>
              <a:rPr lang="en-GB" altLang="en-US" sz="2400" dirty="0" smtClean="0">
                <a:latin typeface="Sassoon Primary Std" panose="020B0503020103030203" pitchFamily="34" charset="0"/>
              </a:rPr>
              <a:t>2 and we will be doing them.</a:t>
            </a:r>
            <a:endParaRPr lang="en-GB" altLang="en-US" sz="2400" dirty="0">
              <a:latin typeface="Sassoon Primary Std" panose="020B0503020103030203" pitchFamily="34" charset="0"/>
            </a:endParaRPr>
          </a:p>
          <a:p>
            <a:pPr marL="274320" indent="-274320" eaLnBrk="1" fontAlgn="auto" hangingPunct="1">
              <a:spcAft>
                <a:spcPts val="0"/>
              </a:spcAft>
              <a:buClr>
                <a:schemeClr val="accent3"/>
              </a:buClr>
              <a:buFont typeface="Wingdings 2"/>
              <a:buChar char=""/>
              <a:defRPr/>
            </a:pPr>
            <a:r>
              <a:rPr lang="en-GB" altLang="en-US" sz="2400" dirty="0">
                <a:latin typeface="Sassoon Primary Std" panose="020B0503020103030203" pitchFamily="34" charset="0"/>
              </a:rPr>
              <a:t>The tasks are just one part of a range of assessments which have been carried out throughout your child’s time in Key Stage 1 (Year 1 and Year 2).</a:t>
            </a:r>
          </a:p>
          <a:p>
            <a:pPr marL="274320" indent="-274320" eaLnBrk="1" fontAlgn="auto" hangingPunct="1">
              <a:spcAft>
                <a:spcPts val="0"/>
              </a:spcAft>
              <a:buClr>
                <a:schemeClr val="accent3"/>
              </a:buClr>
              <a:buFont typeface="Wingdings 2"/>
              <a:buChar char=""/>
              <a:defRPr/>
            </a:pPr>
            <a:r>
              <a:rPr lang="en-GB" sz="2400" dirty="0">
                <a:latin typeface="Sassoon Primary Std" panose="020B0503020103030203" pitchFamily="34" charset="0"/>
              </a:rPr>
              <a:t>Children are assessed in;</a:t>
            </a:r>
            <a:br>
              <a:rPr lang="en-GB" sz="2400" dirty="0">
                <a:latin typeface="Sassoon Primary Std" panose="020B0503020103030203" pitchFamily="34" charset="0"/>
              </a:rPr>
            </a:br>
            <a:r>
              <a:rPr lang="en-GB" sz="2400" dirty="0">
                <a:latin typeface="Sassoon Primary Std" panose="020B0503020103030203" pitchFamily="34" charset="0"/>
              </a:rPr>
              <a:t>Reading</a:t>
            </a:r>
          </a:p>
          <a:p>
            <a:pPr marL="0" indent="0" eaLnBrk="1" fontAlgn="auto" hangingPunct="1">
              <a:spcAft>
                <a:spcPts val="0"/>
              </a:spcAft>
              <a:buClr>
                <a:schemeClr val="accent3"/>
              </a:buClr>
              <a:buFont typeface="Wingdings 2" panose="05020102010507070707" pitchFamily="18" charset="2"/>
              <a:buNone/>
              <a:defRPr/>
            </a:pPr>
            <a:r>
              <a:rPr lang="en-GB" sz="2400" dirty="0">
                <a:latin typeface="Sassoon Primary Std" panose="020B0503020103030203" pitchFamily="34" charset="0"/>
              </a:rPr>
              <a:t>    Mathematics</a:t>
            </a:r>
            <a:br>
              <a:rPr lang="en-GB" sz="2400" dirty="0">
                <a:latin typeface="Sassoon Primary Std" panose="020B0503020103030203" pitchFamily="34" charset="0"/>
              </a:rPr>
            </a:br>
            <a:r>
              <a:rPr lang="en-GB" sz="2400" dirty="0">
                <a:latin typeface="Sassoon Primary Std" panose="020B0503020103030203" pitchFamily="34" charset="0"/>
              </a:rPr>
              <a:t>    Spelling (Optional)</a:t>
            </a:r>
          </a:p>
          <a:p>
            <a:pPr marL="0" indent="0" eaLnBrk="1" fontAlgn="auto" hangingPunct="1">
              <a:spcAft>
                <a:spcPts val="0"/>
              </a:spcAft>
              <a:buClr>
                <a:schemeClr val="accent3"/>
              </a:buClr>
              <a:buFont typeface="Wingdings 2" panose="05020102010507070707" pitchFamily="18" charset="2"/>
              <a:buNone/>
              <a:defRPr/>
            </a:pPr>
            <a:r>
              <a:rPr lang="en-GB" sz="2400" dirty="0">
                <a:latin typeface="Sassoon Primary Std" panose="020B0503020103030203" pitchFamily="34" charset="0"/>
              </a:rPr>
              <a:t>   </a:t>
            </a:r>
            <a:r>
              <a:rPr lang="en-GB" sz="2400" dirty="0" smtClean="0">
                <a:latin typeface="Sassoon Primary Std" panose="020B0503020103030203" pitchFamily="34" charset="0"/>
              </a:rPr>
              <a:t> Grammar </a:t>
            </a:r>
            <a:r>
              <a:rPr lang="en-GB" sz="2400" dirty="0">
                <a:latin typeface="Sassoon Primary Std" panose="020B0503020103030203" pitchFamily="34" charset="0"/>
              </a:rPr>
              <a:t>and Punctuation (Optional)</a:t>
            </a:r>
          </a:p>
          <a:p>
            <a:pPr marL="0" indent="0" eaLnBrk="1" fontAlgn="auto" hangingPunct="1">
              <a:spcAft>
                <a:spcPts val="0"/>
              </a:spcAft>
              <a:buClr>
                <a:schemeClr val="accent3"/>
              </a:buClr>
              <a:buFont typeface="Wingdings 2" panose="05020102010507070707" pitchFamily="18" charset="2"/>
              <a:buNone/>
              <a:defRPr/>
            </a:pPr>
            <a:r>
              <a:rPr lang="en-GB" sz="2400" dirty="0">
                <a:latin typeface="Sassoon Primary Std" panose="020B0503020103030203" pitchFamily="34" charset="0"/>
              </a:rPr>
              <a:t>    against the National Curriculum</a:t>
            </a:r>
          </a:p>
          <a:p>
            <a:pPr marL="274320" indent="-274320" eaLnBrk="1" fontAlgn="auto" hangingPunct="1">
              <a:spcAft>
                <a:spcPts val="0"/>
              </a:spcAft>
              <a:buClr>
                <a:schemeClr val="accent3"/>
              </a:buClr>
              <a:buFont typeface="Wingdings 2"/>
              <a:buChar char=""/>
              <a:defRPr/>
            </a:pPr>
            <a:r>
              <a:rPr lang="en-GB" sz="2400" dirty="0">
                <a:latin typeface="Sassoon Primary Std" panose="020B0503020103030203" pitchFamily="34" charset="0"/>
              </a:rPr>
              <a:t>In KS1 the emphasis is on teacher assessment (our knowledge of what the child can do in their day to day work), the tests support this judgement.</a:t>
            </a:r>
          </a:p>
          <a:p>
            <a:endParaRPr lang="en-GB" dirty="0"/>
          </a:p>
        </p:txBody>
      </p:sp>
    </p:spTree>
    <p:extLst>
      <p:ext uri="{BB962C8B-B14F-4D97-AF65-F5344CB8AC3E}">
        <p14:creationId xmlns="" xmlns:p14="http://schemas.microsoft.com/office/powerpoint/2010/main" val="190868112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 xmlns:a16="http://schemas.microsoft.com/office/drawing/2014/main" id="{54B9C16B-AC4A-44ED-9075-F76549B46E7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 xmlns:a16="http://schemas.microsoft.com/office/drawing/2014/main" id="{62A2FEB6-F419-4684-9ABC-9E32E012E8B7}"/>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 xmlns:p16="http://schemas.microsoft.com/office/powerpoint/2015/main" val="1"/>
              </p:ext>
            </p:extLst>
          </p:nvPr>
        </p:nvGrpSpPr>
        <p:grpSpPr>
          <a:xfrm>
            <a:off x="-6100" y="-11384"/>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13" name="Rectangle 5">
              <a:extLst>
                <a:ext uri="{FF2B5EF4-FFF2-40B4-BE49-F238E27FC236}">
                  <a16:creationId xmlns="" xmlns:a16="http://schemas.microsoft.com/office/drawing/2014/main" id="{21E24A15-28D6-4CEB-9268-0BB0BEEAF38C}"/>
                </a:ext>
                <a:ext uri="{C183D7F6-B498-43B3-948B-1728B52AA6E4}">
                  <adec:decorative xmlns="" xmlns:adec="http://schemas.microsoft.com/office/drawing/2017/decorative" val="1"/>
                </a:ext>
              </a:extLst>
            </p:cNvPr>
            <p:cNvSpPr>
              <a:spLocks noChangeArrowheads="1"/>
            </p:cNvSpPr>
            <p:nvPr>
              <p:extLst>
                <p:ext uri="{386F3935-93C4-4BCD-93E2-E3B085C9AB24}">
                  <p16:designElem xmlns=""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sp>
        <p:sp>
          <p:nvSpPr>
            <p:cNvPr id="14" name="Freeform 6">
              <a:extLst>
                <a:ext uri="{FF2B5EF4-FFF2-40B4-BE49-F238E27FC236}">
                  <a16:creationId xmlns="" xmlns:a16="http://schemas.microsoft.com/office/drawing/2014/main" id="{4345933F-9633-4510-90E1-08B0E2A19E79}"/>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5" name="Freeform 7">
              <a:extLst>
                <a:ext uri="{FF2B5EF4-FFF2-40B4-BE49-F238E27FC236}">
                  <a16:creationId xmlns="" xmlns:a16="http://schemas.microsoft.com/office/drawing/2014/main" id="{C68A48FB-1BE4-4053-A76F-5A5511BA0E0B}"/>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6" name="Freeform 8">
              <a:extLst>
                <a:ext uri="{FF2B5EF4-FFF2-40B4-BE49-F238E27FC236}">
                  <a16:creationId xmlns="" xmlns:a16="http://schemas.microsoft.com/office/drawing/2014/main" id="{8149777B-6A9F-4C95-BF44-F96464507130}"/>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7" name="Freeform 9">
              <a:extLst>
                <a:ext uri="{FF2B5EF4-FFF2-40B4-BE49-F238E27FC236}">
                  <a16:creationId xmlns="" xmlns:a16="http://schemas.microsoft.com/office/drawing/2014/main" id="{0654845E-622A-4AD3-8F3A-6E1DEAB5FCA2}"/>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8" name="Freeform 10">
              <a:extLst>
                <a:ext uri="{FF2B5EF4-FFF2-40B4-BE49-F238E27FC236}">
                  <a16:creationId xmlns="" xmlns:a16="http://schemas.microsoft.com/office/drawing/2014/main" id="{DF1C0739-3D08-4C83-857E-B0724A6E8C74}"/>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9" name="Freeform 11">
              <a:extLst>
                <a:ext uri="{FF2B5EF4-FFF2-40B4-BE49-F238E27FC236}">
                  <a16:creationId xmlns="" xmlns:a16="http://schemas.microsoft.com/office/drawing/2014/main" id="{D235EAA0-7D5A-453A-9643-EE7A4954EA92}"/>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20" name="Freeform 12">
              <a:extLst>
                <a:ext uri="{FF2B5EF4-FFF2-40B4-BE49-F238E27FC236}">
                  <a16:creationId xmlns="" xmlns:a16="http://schemas.microsoft.com/office/drawing/2014/main" id="{94C6FB7C-72DE-42DE-8F58-CCE9B8F5562A}"/>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21" name="Freeform 13">
              <a:extLst>
                <a:ext uri="{FF2B5EF4-FFF2-40B4-BE49-F238E27FC236}">
                  <a16:creationId xmlns="" xmlns:a16="http://schemas.microsoft.com/office/drawing/2014/main" id="{FE31E0FE-EC8D-4EA7-BD9D-02F8C54FDB35}"/>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22" name="Freeform 14">
              <a:extLst>
                <a:ext uri="{FF2B5EF4-FFF2-40B4-BE49-F238E27FC236}">
                  <a16:creationId xmlns="" xmlns:a16="http://schemas.microsoft.com/office/drawing/2014/main" id="{69FE4B12-13E0-48F9-9E18-66406B8D3CDE}"/>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23" name="Freeform 15">
              <a:extLst>
                <a:ext uri="{FF2B5EF4-FFF2-40B4-BE49-F238E27FC236}">
                  <a16:creationId xmlns="" xmlns:a16="http://schemas.microsoft.com/office/drawing/2014/main" id="{87FAADC3-B321-43EE-B8F3-2842D84098DB}"/>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24" name="Line 16">
              <a:extLst>
                <a:ext uri="{FF2B5EF4-FFF2-40B4-BE49-F238E27FC236}">
                  <a16:creationId xmlns="" xmlns:a16="http://schemas.microsoft.com/office/drawing/2014/main" id="{90461464-1683-402F-A72B-8558CC67774C}"/>
                </a:ext>
                <a:ext uri="{C183D7F6-B498-43B3-948B-1728B52AA6E4}">
                  <adec:decorative xmlns="" xmlns:adec="http://schemas.microsoft.com/office/drawing/2017/decorative" val="1"/>
                </a:ext>
              </a:extLst>
            </p:cNvPr>
            <p:cNvSpPr>
              <a:spLocks noChangeShapeType="1"/>
            </p:cNvSpPr>
            <p:nvPr>
              <p:extLst>
                <p:ext uri="{386F3935-93C4-4BCD-93E2-E3B085C9AB24}">
                  <p16:designElem xmlns=""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25" name="Freeform 17">
              <a:extLst>
                <a:ext uri="{FF2B5EF4-FFF2-40B4-BE49-F238E27FC236}">
                  <a16:creationId xmlns="" xmlns:a16="http://schemas.microsoft.com/office/drawing/2014/main" id="{70F594E7-32D0-45B9-A3CF-636CF6FCBDCD}"/>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26" name="Freeform 18">
              <a:extLst>
                <a:ext uri="{FF2B5EF4-FFF2-40B4-BE49-F238E27FC236}">
                  <a16:creationId xmlns="" xmlns:a16="http://schemas.microsoft.com/office/drawing/2014/main" id="{8AEF60E1-26C2-4E3C-B839-347DDD23C308}"/>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27" name="Freeform 19">
              <a:extLst>
                <a:ext uri="{FF2B5EF4-FFF2-40B4-BE49-F238E27FC236}">
                  <a16:creationId xmlns="" xmlns:a16="http://schemas.microsoft.com/office/drawing/2014/main" id="{792FE54B-EE9D-4E57-B6BC-6A9196BE8950}"/>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28" name="Freeform 20">
              <a:extLst>
                <a:ext uri="{FF2B5EF4-FFF2-40B4-BE49-F238E27FC236}">
                  <a16:creationId xmlns="" xmlns:a16="http://schemas.microsoft.com/office/drawing/2014/main" id="{72BE56DF-619D-463E-8F88-CABA09DA88EC}"/>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29" name="Rectangle 21">
              <a:extLst>
                <a:ext uri="{FF2B5EF4-FFF2-40B4-BE49-F238E27FC236}">
                  <a16:creationId xmlns="" xmlns:a16="http://schemas.microsoft.com/office/drawing/2014/main" id="{C7430457-1935-4BBF-A6A7-7C3125A02EF9}"/>
                </a:ext>
                <a:ext uri="{C183D7F6-B498-43B3-948B-1728B52AA6E4}">
                  <adec:decorative xmlns="" xmlns:adec="http://schemas.microsoft.com/office/drawing/2017/decorative" val="1"/>
                </a:ext>
              </a:extLst>
            </p:cNvPr>
            <p:cNvSpPr>
              <a:spLocks noChangeArrowheads="1"/>
            </p:cNvSpPr>
            <p:nvPr>
              <p:extLst>
                <p:ext uri="{386F3935-93C4-4BCD-93E2-E3B085C9AB24}">
                  <p16:designElem xmlns=""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sp>
        <p:sp>
          <p:nvSpPr>
            <p:cNvPr id="30" name="Freeform 22">
              <a:extLst>
                <a:ext uri="{FF2B5EF4-FFF2-40B4-BE49-F238E27FC236}">
                  <a16:creationId xmlns="" xmlns:a16="http://schemas.microsoft.com/office/drawing/2014/main" id="{BB006150-E547-4E84-A2B1-59131F3D531A}"/>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31" name="Freeform 23">
              <a:extLst>
                <a:ext uri="{FF2B5EF4-FFF2-40B4-BE49-F238E27FC236}">
                  <a16:creationId xmlns="" xmlns:a16="http://schemas.microsoft.com/office/drawing/2014/main" id="{5A8CD074-956B-41A4-870B-001554B69BB5}"/>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32" name="Freeform 24">
              <a:extLst>
                <a:ext uri="{FF2B5EF4-FFF2-40B4-BE49-F238E27FC236}">
                  <a16:creationId xmlns="" xmlns:a16="http://schemas.microsoft.com/office/drawing/2014/main" id="{070C253B-974E-459F-AD0B-70572248284D}"/>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33" name="Freeform 25">
              <a:extLst>
                <a:ext uri="{FF2B5EF4-FFF2-40B4-BE49-F238E27FC236}">
                  <a16:creationId xmlns="" xmlns:a16="http://schemas.microsoft.com/office/drawing/2014/main" id="{BBC07B3D-A631-44EA-861A-7D80383A102C}"/>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34" name="Freeform 26">
              <a:extLst>
                <a:ext uri="{FF2B5EF4-FFF2-40B4-BE49-F238E27FC236}">
                  <a16:creationId xmlns="" xmlns:a16="http://schemas.microsoft.com/office/drawing/2014/main" id="{32039DC6-B4CF-4A5A-8D17-3A568D125C96}"/>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35" name="Freeform 27">
              <a:extLst>
                <a:ext uri="{FF2B5EF4-FFF2-40B4-BE49-F238E27FC236}">
                  <a16:creationId xmlns="" xmlns:a16="http://schemas.microsoft.com/office/drawing/2014/main" id="{99E0C81F-5D8D-4AF8-BDE5-4DF75868F745}"/>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36" name="Freeform 28">
              <a:extLst>
                <a:ext uri="{FF2B5EF4-FFF2-40B4-BE49-F238E27FC236}">
                  <a16:creationId xmlns="" xmlns:a16="http://schemas.microsoft.com/office/drawing/2014/main" id="{0D946680-855C-41EC-BBA2-61F6F776E545}"/>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37" name="Freeform 29">
              <a:extLst>
                <a:ext uri="{FF2B5EF4-FFF2-40B4-BE49-F238E27FC236}">
                  <a16:creationId xmlns="" xmlns:a16="http://schemas.microsoft.com/office/drawing/2014/main" id="{E6FAD9E8-6E13-45A0-A5D6-8BCAD27B4081}"/>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38" name="Freeform 30">
              <a:extLst>
                <a:ext uri="{FF2B5EF4-FFF2-40B4-BE49-F238E27FC236}">
                  <a16:creationId xmlns="" xmlns:a16="http://schemas.microsoft.com/office/drawing/2014/main" id="{0CCBC8FA-0581-454F-9FD1-6B6102A1AA9F}"/>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39" name="Freeform 31">
              <a:extLst>
                <a:ext uri="{FF2B5EF4-FFF2-40B4-BE49-F238E27FC236}">
                  <a16:creationId xmlns="" xmlns:a16="http://schemas.microsoft.com/office/drawing/2014/main" id="{5D6C328F-65A5-41E8-86E9-E4E638CC3B4D}"/>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grpSp>
      <p:pic>
        <p:nvPicPr>
          <p:cNvPr id="41" name="Picture 2">
            <a:extLst>
              <a:ext uri="{FF2B5EF4-FFF2-40B4-BE49-F238E27FC236}">
                <a16:creationId xmlns="" xmlns:a16="http://schemas.microsoft.com/office/drawing/2014/main" id="{3E94A106-9341-485C-9057-9D62B2BD083F}"/>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a:blip r:embed="rId2">
            <a:extLst>
              <a:ext uri="{28A0092B-C50C-407E-A947-70E740481C1C}">
                <a14:useLocalDpi xmlns="" xmlns:a14="http://schemas.microsoft.com/office/drawing/2010/main" val="0"/>
              </a:ext>
            </a:extLst>
          </a:blip>
          <a:srcRect/>
          <a:stretch>
            <a:fillRect/>
          </a:stretch>
        </p:blipFill>
        <p:spPr bwMode="auto">
          <a:xfrm>
            <a:off x="1190" y="-2"/>
            <a:ext cx="4061525" cy="6858001"/>
          </a:xfrm>
          <a:prstGeom prst="rect">
            <a:avLst/>
          </a:prstGeom>
          <a:extLst>
            <a:ext uri="{909E8E84-426E-40dd-AFC4-6F175D3DCCD1}">
              <a14:hiddenFill xmlns:a14="http://schemas.microsoft.com/office/drawing/2010/main" xmlns:dgm="http://schemas.openxmlformats.org/drawingml/2006/diagram" xmlns:p14="http://schemas.microsoft.com/office/powerpoint/2010/main" xmlns:a16="http://schemas.microsoft.com/office/drawing/2014/main" xmlns="">
                <a:solidFill>
                  <a:srgbClr val="FFFFFF"/>
                </a:solidFill>
              </a14:hiddenFill>
            </a:ext>
          </a:extLst>
        </p:spPr>
      </p:pic>
      <p:sp>
        <p:nvSpPr>
          <p:cNvPr id="43" name="Rectangle 42">
            <a:extLst>
              <a:ext uri="{FF2B5EF4-FFF2-40B4-BE49-F238E27FC236}">
                <a16:creationId xmlns="" xmlns:a16="http://schemas.microsoft.com/office/drawing/2014/main" id="{B53044DC-4918-43DA-B49D-91673C6C948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1853"/>
            <a:ext cx="4055621" cy="6858000"/>
          </a:xfrm>
          <a:prstGeom prst="rect">
            <a:avLst/>
          </a:prstGeom>
          <a:ln>
            <a:noFill/>
          </a:ln>
          <a:effectLst>
            <a:outerShdw blurRad="76200" dist="38100" algn="l" rotWithShape="0">
              <a:prstClr val="black">
                <a:alpha val="37000"/>
              </a:prstClr>
            </a:outerShdw>
          </a:effectLst>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grpSp>
        <p:nvGrpSpPr>
          <p:cNvPr id="45" name="Group 44">
            <a:extLst>
              <a:ext uri="{FF2B5EF4-FFF2-40B4-BE49-F238E27FC236}">
                <a16:creationId xmlns="" xmlns:a16="http://schemas.microsoft.com/office/drawing/2014/main" id="{1DCE6B36-1420-43AB-86CF-4E653A517B9C}"/>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 xmlns:p16="http://schemas.microsoft.com/office/powerpoint/2015/main" val="1"/>
              </p:ext>
            </p:extLst>
          </p:nvPr>
        </p:nvGrpSpPr>
        <p:grpSpPr>
          <a:xfrm>
            <a:off x="1190" y="-9998"/>
            <a:ext cx="1220788" cy="6858001"/>
            <a:chOff x="-14288" y="0"/>
            <a:chExt cx="1220788" cy="6858001"/>
          </a:xfrm>
          <a:gradFill flip="none" rotWithShape="1">
            <a:gsLst>
              <a:gs pos="0">
                <a:schemeClr val="bg2"/>
              </a:gs>
              <a:gs pos="100000">
                <a:schemeClr val="tx2">
                  <a:lumMod val="60000"/>
                  <a:lumOff val="40000"/>
                </a:schemeClr>
              </a:gs>
            </a:gsLst>
            <a:lin ang="5400000" scaled="0"/>
            <a:tileRect/>
          </a:gradFill>
        </p:grpSpPr>
        <p:sp>
          <p:nvSpPr>
            <p:cNvPr id="46" name="Rectangle 5">
              <a:extLst>
                <a:ext uri="{FF2B5EF4-FFF2-40B4-BE49-F238E27FC236}">
                  <a16:creationId xmlns="" xmlns:a16="http://schemas.microsoft.com/office/drawing/2014/main" id="{72626E0B-9628-468E-A713-011C02F602BB}"/>
                </a:ext>
                <a:ext uri="{C183D7F6-B498-43B3-948B-1728B52AA6E4}">
                  <adec:decorative xmlns="" xmlns:adec="http://schemas.microsoft.com/office/drawing/2017/decorative" val="1"/>
                </a:ext>
              </a:extLst>
            </p:cNvPr>
            <p:cNvSpPr>
              <a:spLocks noChangeArrowheads="1"/>
            </p:cNvSpPr>
            <p:nvPr>
              <p:extLst>
                <p:ext uri="{386F3935-93C4-4BCD-93E2-E3B085C9AB24}">
                  <p16:designElem xmlns=""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sp>
        <p:sp>
          <p:nvSpPr>
            <p:cNvPr id="47" name="Freeform 6">
              <a:extLst>
                <a:ext uri="{FF2B5EF4-FFF2-40B4-BE49-F238E27FC236}">
                  <a16:creationId xmlns="" xmlns:a16="http://schemas.microsoft.com/office/drawing/2014/main" id="{93F7977A-BD91-4B0D-9A8D-372DB67AD8DC}"/>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48" name="Freeform 7">
              <a:extLst>
                <a:ext uri="{FF2B5EF4-FFF2-40B4-BE49-F238E27FC236}">
                  <a16:creationId xmlns="" xmlns:a16="http://schemas.microsoft.com/office/drawing/2014/main" id="{9FEE6A56-01A1-404D-864E-1C2587C9AFBD}"/>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49" name="Freeform 8">
              <a:extLst>
                <a:ext uri="{FF2B5EF4-FFF2-40B4-BE49-F238E27FC236}">
                  <a16:creationId xmlns="" xmlns:a16="http://schemas.microsoft.com/office/drawing/2014/main" id="{E74DBBF2-EF6F-4E3E-B183-F8EEE7609460}"/>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50" name="Freeform 9">
              <a:extLst>
                <a:ext uri="{FF2B5EF4-FFF2-40B4-BE49-F238E27FC236}">
                  <a16:creationId xmlns="" xmlns:a16="http://schemas.microsoft.com/office/drawing/2014/main" id="{ABCF0F27-B056-474C-A0FB-1DB747A92FB2}"/>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51" name="Freeform 10">
              <a:extLst>
                <a:ext uri="{FF2B5EF4-FFF2-40B4-BE49-F238E27FC236}">
                  <a16:creationId xmlns="" xmlns:a16="http://schemas.microsoft.com/office/drawing/2014/main" id="{0A0A5B7B-BA2A-45CC-AABE-9D5B08A5DB61}"/>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52" name="Freeform 11">
              <a:extLst>
                <a:ext uri="{FF2B5EF4-FFF2-40B4-BE49-F238E27FC236}">
                  <a16:creationId xmlns="" xmlns:a16="http://schemas.microsoft.com/office/drawing/2014/main" id="{3C9A5D2B-1787-4954-9108-B9D497A87C83}"/>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53" name="Freeform 12">
              <a:extLst>
                <a:ext uri="{FF2B5EF4-FFF2-40B4-BE49-F238E27FC236}">
                  <a16:creationId xmlns="" xmlns:a16="http://schemas.microsoft.com/office/drawing/2014/main" id="{818C4F8B-7556-49A7-83C6-C8F631F6A983}"/>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54" name="Freeform 13">
              <a:extLst>
                <a:ext uri="{FF2B5EF4-FFF2-40B4-BE49-F238E27FC236}">
                  <a16:creationId xmlns="" xmlns:a16="http://schemas.microsoft.com/office/drawing/2014/main" id="{22BED614-D078-47EA-9C72-190217FDD577}"/>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55" name="Freeform 14">
              <a:extLst>
                <a:ext uri="{FF2B5EF4-FFF2-40B4-BE49-F238E27FC236}">
                  <a16:creationId xmlns="" xmlns:a16="http://schemas.microsoft.com/office/drawing/2014/main" id="{73DE0BF2-86D7-4038-AC4B-AF0F116A5870}"/>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56" name="Freeform 15">
              <a:extLst>
                <a:ext uri="{FF2B5EF4-FFF2-40B4-BE49-F238E27FC236}">
                  <a16:creationId xmlns="" xmlns:a16="http://schemas.microsoft.com/office/drawing/2014/main" id="{11D8BB55-D027-420C-9EF9-49B3BA79DC73}"/>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57" name="Line 16">
              <a:extLst>
                <a:ext uri="{FF2B5EF4-FFF2-40B4-BE49-F238E27FC236}">
                  <a16:creationId xmlns="" xmlns:a16="http://schemas.microsoft.com/office/drawing/2014/main" id="{3FAEF5CE-07ED-46A7-9777-D86C70719583}"/>
                </a:ext>
                <a:ext uri="{C183D7F6-B498-43B3-948B-1728B52AA6E4}">
                  <adec:decorative xmlns="" xmlns:adec="http://schemas.microsoft.com/office/drawing/2017/decorative" val="1"/>
                </a:ext>
              </a:extLst>
            </p:cNvPr>
            <p:cNvSpPr>
              <a:spLocks noChangeShapeType="1"/>
            </p:cNvSpPr>
            <p:nvPr>
              <p:extLst>
                <p:ext uri="{386F3935-93C4-4BCD-93E2-E3B085C9AB24}">
                  <p16:designElem xmlns=""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58" name="Freeform 17">
              <a:extLst>
                <a:ext uri="{FF2B5EF4-FFF2-40B4-BE49-F238E27FC236}">
                  <a16:creationId xmlns="" xmlns:a16="http://schemas.microsoft.com/office/drawing/2014/main" id="{29CAFB1A-357C-4313-B734-1CD4E4F9D2D7}"/>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59" name="Freeform 18">
              <a:extLst>
                <a:ext uri="{FF2B5EF4-FFF2-40B4-BE49-F238E27FC236}">
                  <a16:creationId xmlns="" xmlns:a16="http://schemas.microsoft.com/office/drawing/2014/main" id="{653161D3-8634-4BB7-A2BC-028C4EAA1513}"/>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60" name="Freeform 19">
              <a:extLst>
                <a:ext uri="{FF2B5EF4-FFF2-40B4-BE49-F238E27FC236}">
                  <a16:creationId xmlns="" xmlns:a16="http://schemas.microsoft.com/office/drawing/2014/main" id="{9537546A-6FF1-408B-AFE2-BBF7D348230F}"/>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61" name="Freeform 20">
              <a:extLst>
                <a:ext uri="{FF2B5EF4-FFF2-40B4-BE49-F238E27FC236}">
                  <a16:creationId xmlns="" xmlns:a16="http://schemas.microsoft.com/office/drawing/2014/main" id="{F73EE662-79B7-404B-B1B8-0E096BE4CD66}"/>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62" name="Rectangle 21">
              <a:extLst>
                <a:ext uri="{FF2B5EF4-FFF2-40B4-BE49-F238E27FC236}">
                  <a16:creationId xmlns="" xmlns:a16="http://schemas.microsoft.com/office/drawing/2014/main" id="{B6DDB906-1F52-4D64-8493-4816EDDD34CC}"/>
                </a:ext>
                <a:ext uri="{C183D7F6-B498-43B3-948B-1728B52AA6E4}">
                  <adec:decorative xmlns="" xmlns:adec="http://schemas.microsoft.com/office/drawing/2017/decorative" val="1"/>
                </a:ext>
              </a:extLst>
            </p:cNvPr>
            <p:cNvSpPr>
              <a:spLocks noChangeArrowheads="1"/>
            </p:cNvSpPr>
            <p:nvPr>
              <p:extLst>
                <p:ext uri="{386F3935-93C4-4BCD-93E2-E3B085C9AB24}">
                  <p16:designElem xmlns=""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sp>
        <p:sp>
          <p:nvSpPr>
            <p:cNvPr id="63" name="Freeform 22">
              <a:extLst>
                <a:ext uri="{FF2B5EF4-FFF2-40B4-BE49-F238E27FC236}">
                  <a16:creationId xmlns="" xmlns:a16="http://schemas.microsoft.com/office/drawing/2014/main" id="{4FA472A5-ABEA-4961-897B-7EB96AF09A1F}"/>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64" name="Freeform 23">
              <a:extLst>
                <a:ext uri="{FF2B5EF4-FFF2-40B4-BE49-F238E27FC236}">
                  <a16:creationId xmlns="" xmlns:a16="http://schemas.microsoft.com/office/drawing/2014/main" id="{54226E99-C38F-4456-A1F8-8897483FD9A8}"/>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65" name="Freeform 24">
              <a:extLst>
                <a:ext uri="{FF2B5EF4-FFF2-40B4-BE49-F238E27FC236}">
                  <a16:creationId xmlns="" xmlns:a16="http://schemas.microsoft.com/office/drawing/2014/main" id="{0A4A0196-A383-4629-B9A5-9C87E846C11E}"/>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66" name="Freeform 25">
              <a:extLst>
                <a:ext uri="{FF2B5EF4-FFF2-40B4-BE49-F238E27FC236}">
                  <a16:creationId xmlns="" xmlns:a16="http://schemas.microsoft.com/office/drawing/2014/main" id="{BA5E608D-2E7B-4662-A9A0-18D4E0F0DC6E}"/>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67" name="Freeform 26">
              <a:extLst>
                <a:ext uri="{FF2B5EF4-FFF2-40B4-BE49-F238E27FC236}">
                  <a16:creationId xmlns="" xmlns:a16="http://schemas.microsoft.com/office/drawing/2014/main" id="{5E211F37-790F-4BD7-B055-022AE0C2E6D3}"/>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68" name="Freeform 27">
              <a:extLst>
                <a:ext uri="{FF2B5EF4-FFF2-40B4-BE49-F238E27FC236}">
                  <a16:creationId xmlns="" xmlns:a16="http://schemas.microsoft.com/office/drawing/2014/main" id="{96F375D0-232A-490A-9499-CB5FBA3FD9A1}"/>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69" name="Freeform 28">
              <a:extLst>
                <a:ext uri="{FF2B5EF4-FFF2-40B4-BE49-F238E27FC236}">
                  <a16:creationId xmlns="" xmlns:a16="http://schemas.microsoft.com/office/drawing/2014/main" id="{6B33B423-FD0F-4780-A0D6-32FC040B37CD}"/>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70" name="Freeform 29">
              <a:extLst>
                <a:ext uri="{FF2B5EF4-FFF2-40B4-BE49-F238E27FC236}">
                  <a16:creationId xmlns="" xmlns:a16="http://schemas.microsoft.com/office/drawing/2014/main" id="{B6BD1710-838F-4CDD-A000-C6C710A6A08E}"/>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71" name="Freeform 30">
              <a:extLst>
                <a:ext uri="{FF2B5EF4-FFF2-40B4-BE49-F238E27FC236}">
                  <a16:creationId xmlns="" xmlns:a16="http://schemas.microsoft.com/office/drawing/2014/main" id="{0BB93533-1C95-4B0A-B0E2-168602B085DF}"/>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72" name="Freeform 31">
              <a:extLst>
                <a:ext uri="{FF2B5EF4-FFF2-40B4-BE49-F238E27FC236}">
                  <a16:creationId xmlns="" xmlns:a16="http://schemas.microsoft.com/office/drawing/2014/main" id="{CB0B113D-1987-4D89-A475-511E092FE1F2}"/>
                </a:ext>
                <a:ext uri="{C183D7F6-B498-43B3-948B-1728B52AA6E4}">
                  <adec:decorative xmlns="" xmlns:adec="http://schemas.microsoft.com/office/drawing/2017/decorative" val="1"/>
                </a:ext>
              </a:extLst>
            </p:cNvPr>
            <p:cNvSpPr>
              <a:spLocks noEditPoints="1"/>
            </p:cNvSpPr>
            <p:nvPr>
              <p:extLst>
                <p:ext uri="{386F3935-93C4-4BCD-93E2-E3B085C9AB24}">
                  <p16:designElem xmlns=""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grpSp>
      <p:pic>
        <p:nvPicPr>
          <p:cNvPr id="74" name="Picture 2">
            <a:extLst>
              <a:ext uri="{FF2B5EF4-FFF2-40B4-BE49-F238E27FC236}">
                <a16:creationId xmlns="" xmlns:a16="http://schemas.microsoft.com/office/drawing/2014/main" id="{9BE36DBF-0333-4D36-A5BF-81FDA2406FE9}"/>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a:blip r:embed="rId2">
            <a:alphaModFix amt="30000"/>
            <a:extLst>
              <a:ext uri="{28A0092B-C50C-407E-A947-70E740481C1C}">
                <a14:useLocalDpi xmlns="" xmlns:a14="http://schemas.microsoft.com/office/drawing/2010/main" val="0"/>
              </a:ext>
            </a:extLst>
          </a:blip>
          <a:srcRect/>
          <a:stretch>
            <a:fillRect/>
          </a:stretch>
        </p:blipFill>
        <p:spPr bwMode="auto">
          <a:xfrm>
            <a:off x="1190" y="-13238"/>
            <a:ext cx="4062718" cy="6858001"/>
          </a:xfrm>
          <a:prstGeom prst="rect">
            <a:avLst/>
          </a:prstGeom>
          <a:noFill/>
          <a:extLst>
            <a:ext uri="{909E8E84-426E-40dd-AFC4-6F175D3DCCD1}">
              <a14:hiddenFill xmlns:a14="http://schemas.microsoft.com/office/drawing/2010/main" xmlns:dgm="http://schemas.openxmlformats.org/drawingml/2006/diagram" xmlns:p14="http://schemas.microsoft.com/office/powerpoint/2010/main" xmlns:a16="http://schemas.microsoft.com/office/drawing/2014/main" xmlns="">
                <a:solidFill>
                  <a:srgbClr val="FFFFFF"/>
                </a:solidFill>
              </a14:hiddenFill>
            </a:ext>
          </a:extLst>
        </p:spPr>
      </p:pic>
      <p:sp>
        <p:nvSpPr>
          <p:cNvPr id="2" name="Title 1">
            <a:extLst>
              <a:ext uri="{FF2B5EF4-FFF2-40B4-BE49-F238E27FC236}">
                <a16:creationId xmlns="" xmlns:a16="http://schemas.microsoft.com/office/drawing/2014/main" id="{4956949D-D810-42CC-8376-A8CED1E80461}"/>
              </a:ext>
            </a:extLst>
          </p:cNvPr>
          <p:cNvSpPr>
            <a:spLocks noGrp="1"/>
          </p:cNvSpPr>
          <p:nvPr>
            <p:ph type="title"/>
          </p:nvPr>
        </p:nvSpPr>
        <p:spPr>
          <a:xfrm>
            <a:off x="853330" y="1134681"/>
            <a:ext cx="2743310" cy="4255025"/>
          </a:xfrm>
        </p:spPr>
        <p:txBody>
          <a:bodyPr>
            <a:normAutofit/>
          </a:bodyPr>
          <a:lstStyle/>
          <a:p>
            <a:r>
              <a:rPr lang="en-GB" dirty="0">
                <a:solidFill>
                  <a:srgbClr val="FFFFFF"/>
                </a:solidFill>
              </a:rPr>
              <a:t>How can you help?</a:t>
            </a:r>
          </a:p>
        </p:txBody>
      </p:sp>
      <p:graphicFrame>
        <p:nvGraphicFramePr>
          <p:cNvPr id="5" name="Content Placeholder 2">
            <a:extLst>
              <a:ext uri="{FF2B5EF4-FFF2-40B4-BE49-F238E27FC236}">
                <a16:creationId xmlns="" xmlns:a16="http://schemas.microsoft.com/office/drawing/2014/main" id="{7271BCF2-BD52-4841-9D62-7A55354FAAE6}"/>
              </a:ext>
            </a:extLst>
          </p:cNvPr>
          <p:cNvGraphicFramePr>
            <a:graphicFrameLocks noGrp="1"/>
          </p:cNvGraphicFramePr>
          <p:nvPr>
            <p:ph idx="1"/>
            <p:extLst>
              <p:ext uri="{D42A27DB-BD31-4B8C-83A1-F6EECF244321}">
                <p14:modId xmlns="" xmlns:p14="http://schemas.microsoft.com/office/powerpoint/2010/main" val="1648388114"/>
              </p:ext>
            </p:extLst>
          </p:nvPr>
        </p:nvGraphicFramePr>
        <p:xfrm>
          <a:off x="4308036" y="189781"/>
          <a:ext cx="7558924" cy="64956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 xmlns:p14="http://schemas.microsoft.com/office/powerpoint/2010/main" val="166330376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ED83D06-E156-4F32-B643-063086D53258}"/>
              </a:ext>
            </a:extLst>
          </p:cNvPr>
          <p:cNvSpPr>
            <a:spLocks noGrp="1"/>
          </p:cNvSpPr>
          <p:nvPr>
            <p:ph type="ctrTitle"/>
          </p:nvPr>
        </p:nvSpPr>
        <p:spPr>
          <a:xfrm>
            <a:off x="3520965" y="1789611"/>
            <a:ext cx="5074395" cy="1134068"/>
          </a:xfrm>
        </p:spPr>
        <p:txBody>
          <a:bodyPr/>
          <a:lstStyle/>
          <a:p>
            <a:r>
              <a:rPr lang="en-GB" dirty="0"/>
              <a:t>Any </a:t>
            </a:r>
            <a:r>
              <a:rPr lang="en-GB" dirty="0" smtClean="0"/>
              <a:t>questions</a:t>
            </a:r>
            <a:r>
              <a:rPr lang="en-GB" dirty="0" smtClean="0">
                <a:latin typeface="Arial" pitchFamily="34" charset="0"/>
                <a:cs typeface="Arial" pitchFamily="34" charset="0"/>
              </a:rPr>
              <a:t>?</a:t>
            </a:r>
            <a:endParaRPr lang="en-GB" sz="1800" dirty="0">
              <a:latin typeface="Arial" pitchFamily="34" charset="0"/>
              <a:cs typeface="Arial" pitchFamily="34" charset="0"/>
            </a:endParaRPr>
          </a:p>
        </p:txBody>
      </p:sp>
    </p:spTree>
    <p:extLst>
      <p:ext uri="{BB962C8B-B14F-4D97-AF65-F5344CB8AC3E}">
        <p14:creationId xmlns="" xmlns:p14="http://schemas.microsoft.com/office/powerpoint/2010/main" val="46307656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emplate>TM04033919[[fn=Circuit]]</Template>
  <TotalTime>1677</TotalTime>
  <Words>701</Words>
  <Application>Microsoft Office PowerPoint</Application>
  <PresentationFormat>Custom</PresentationFormat>
  <Paragraphs>78</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Circuit</vt:lpstr>
      <vt:lpstr>Welcome to year 2</vt:lpstr>
      <vt:lpstr>Our Mission STATEMENT  Growing together within God’s loving family, we support, challenge and inspire each other to become the best that we can be.</vt:lpstr>
      <vt:lpstr>Introductions</vt:lpstr>
      <vt:lpstr>General reminders</vt:lpstr>
      <vt:lpstr>Uniform</vt:lpstr>
      <vt:lpstr>PE</vt:lpstr>
      <vt:lpstr>Class Dojo</vt:lpstr>
      <vt:lpstr>Year 2 Reading</vt:lpstr>
      <vt:lpstr>Year 2 Weekly activities</vt:lpstr>
      <vt:lpstr>Homework</vt:lpstr>
      <vt:lpstr>Number Facts</vt:lpstr>
      <vt:lpstr>   </vt:lpstr>
      <vt:lpstr>SATs</vt:lpstr>
      <vt:lpstr>How can you help?</vt:lpstr>
      <vt:lpstr>Any questions?</vt:lpstr>
    </vt:vector>
  </TitlesOfParts>
  <Company>RM Education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1</dc:title>
  <dc:creator>Alison Ginns</dc:creator>
  <cp:lastModifiedBy>User</cp:lastModifiedBy>
  <cp:revision>49</cp:revision>
  <dcterms:created xsi:type="dcterms:W3CDTF">2017-09-12T14:50:05Z</dcterms:created>
  <dcterms:modified xsi:type="dcterms:W3CDTF">2023-09-20T13:04:37Z</dcterms:modified>
</cp:coreProperties>
</file>