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522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6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BB67C-F54D-4466-A6B6-30AEDE3207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64DDF97-F3E2-482B-B229-7F47A11B73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CBE10E0-ECF6-482E-AE6B-AA79CD55E1D4}"/>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5" name="Footer Placeholder 4">
            <a:extLst>
              <a:ext uri="{FF2B5EF4-FFF2-40B4-BE49-F238E27FC236}">
                <a16:creationId xmlns:a16="http://schemas.microsoft.com/office/drawing/2014/main" id="{D92C97F6-F5F9-4A6A-9084-E117A8DB71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5EEDDC-ADC6-402A-BD9C-BDAA81BDB678}"/>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4193803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504AC-FCC9-4730-A73F-0560C09B8A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047AAE-E3E7-4211-987B-57AE1DC028F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91228B-AFEB-4693-AC5E-958B16CAA95C}"/>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5" name="Footer Placeholder 4">
            <a:extLst>
              <a:ext uri="{FF2B5EF4-FFF2-40B4-BE49-F238E27FC236}">
                <a16:creationId xmlns:a16="http://schemas.microsoft.com/office/drawing/2014/main" id="{53AC4179-4A71-416B-9A90-2A362E6544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C9F10-1C17-4DE2-A307-CC742772DF12}"/>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245164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0F89C-954F-47F0-8C73-DF0AF0FC498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EB0166D-7C51-49EA-B4A2-CFDB1E4155D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6906B0-08D4-4171-B979-9B4012D575B2}"/>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5" name="Footer Placeholder 4">
            <a:extLst>
              <a:ext uri="{FF2B5EF4-FFF2-40B4-BE49-F238E27FC236}">
                <a16:creationId xmlns:a16="http://schemas.microsoft.com/office/drawing/2014/main" id="{AFCAE36A-1780-4ADF-9D9D-97AC7FA1A9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6E7933-82AA-41F6-BD91-6920D629E7A8}"/>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1597721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E2D25-3674-41FA-AEB0-DCAE6243BB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9BCF9B-FA10-44E1-83BE-10E1C1287D9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F80582B-B29C-440E-A44C-D512A07A5CC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E7CA457-B4CA-4E6D-807F-DD125A8A34FE}"/>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6" name="Footer Placeholder 5">
            <a:extLst>
              <a:ext uri="{FF2B5EF4-FFF2-40B4-BE49-F238E27FC236}">
                <a16:creationId xmlns:a16="http://schemas.microsoft.com/office/drawing/2014/main" id="{C8FF3BE2-486F-406A-9DE8-825B0CD8E8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41E866-88B0-46A2-BB86-6541AD2FFE5A}"/>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1269776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03755-9A79-4543-90F2-C4169040806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DEA7464-6C24-4DFD-8B5C-873F80C8AD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F3786A4-22C5-4AE9-A215-57AF32ED162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46E6098-3146-44DB-9521-8E8E0EE67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45BD259-93F1-4FE2-8401-DBA16C0BAAC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B47CC8B-DEB6-4CFD-A21C-5DF0D881C6C7}"/>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8" name="Footer Placeholder 7">
            <a:extLst>
              <a:ext uri="{FF2B5EF4-FFF2-40B4-BE49-F238E27FC236}">
                <a16:creationId xmlns:a16="http://schemas.microsoft.com/office/drawing/2014/main" id="{324DBBF9-3B3B-4615-9D23-DB504162E8D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EBC20E-10B1-45D3-B7FC-13FD04F45DDC}"/>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2383232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915E3-DBA5-4576-A9D2-4EBCAEE2BAC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33B9540-259D-4EF3-A90E-87A9F6AAC966}"/>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4" name="Footer Placeholder 3">
            <a:extLst>
              <a:ext uri="{FF2B5EF4-FFF2-40B4-BE49-F238E27FC236}">
                <a16:creationId xmlns:a16="http://schemas.microsoft.com/office/drawing/2014/main" id="{8D65D8E7-B726-4010-BD61-5EC20822C3D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F4BBE1-08C1-44B8-A8DB-451ECA0E1034}"/>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1534150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D7F416-D058-4E8B-BFB3-454D59AA63FA}"/>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3" name="Footer Placeholder 2">
            <a:extLst>
              <a:ext uri="{FF2B5EF4-FFF2-40B4-BE49-F238E27FC236}">
                <a16:creationId xmlns:a16="http://schemas.microsoft.com/office/drawing/2014/main" id="{DF08D83A-F075-45B9-91EF-29BAC92B92E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F6A3E9C-C29A-46D1-8775-506035A98C9F}"/>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3870936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A8E6F-6236-44D1-B075-AF86507B01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784F076-036A-4155-98E8-4BE1A404AF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902F044-6EE9-445A-94FF-0F8131F331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47A098D-53C1-4448-834B-8B2648A477CF}"/>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6" name="Footer Placeholder 5">
            <a:extLst>
              <a:ext uri="{FF2B5EF4-FFF2-40B4-BE49-F238E27FC236}">
                <a16:creationId xmlns:a16="http://schemas.microsoft.com/office/drawing/2014/main" id="{5DEC9DD2-E795-46CC-AA27-E293449A98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B27509-C534-42B1-88DC-D651B8510A44}"/>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2232578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CBF04-7F36-440A-81F9-0C4A7590B9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2473A57-2436-4DE8-9E82-91BF11A2D0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AC49B49-C856-4F56-92D3-A1D157E3E7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9ED0FAA-46B0-437B-BF05-0AEEDC66BF6C}"/>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6" name="Footer Placeholder 5">
            <a:extLst>
              <a:ext uri="{FF2B5EF4-FFF2-40B4-BE49-F238E27FC236}">
                <a16:creationId xmlns:a16="http://schemas.microsoft.com/office/drawing/2014/main" id="{065DF0E8-0D1B-44A5-89DF-C4E926657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A16302-4E71-412E-A024-64F1178DA62E}"/>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2709021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3F561-8DB9-49B6-AA33-280D05FB8A3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A03D57-28B9-4661-97A5-248C491EE7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0F728-DF4F-4B1D-A300-F14E838E80FB}"/>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5" name="Footer Placeholder 4">
            <a:extLst>
              <a:ext uri="{FF2B5EF4-FFF2-40B4-BE49-F238E27FC236}">
                <a16:creationId xmlns:a16="http://schemas.microsoft.com/office/drawing/2014/main" id="{55774076-332E-4138-9413-F02DA11ED2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3318FA-06AE-4924-9CFA-DAA5EB07E1A1}"/>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356528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3E220E-8C6F-47B8-95AB-82734FD7BE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680F7D-AB8C-405C-A443-AA5A237E2DF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8E979F-C14B-4EE9-BCCF-45083826C42B}"/>
              </a:ext>
            </a:extLst>
          </p:cNvPr>
          <p:cNvSpPr>
            <a:spLocks noGrp="1"/>
          </p:cNvSpPr>
          <p:nvPr>
            <p:ph type="dt" sz="half" idx="10"/>
          </p:nvPr>
        </p:nvSpPr>
        <p:spPr/>
        <p:txBody>
          <a:bodyPr/>
          <a:lstStyle/>
          <a:p>
            <a:fld id="{B127F5C4-D1D6-480D-A4BF-010BD94301FB}" type="datetimeFigureOut">
              <a:rPr lang="en-GB" smtClean="0"/>
              <a:t>07/11/2025</a:t>
            </a:fld>
            <a:endParaRPr lang="en-GB"/>
          </a:p>
        </p:txBody>
      </p:sp>
      <p:sp>
        <p:nvSpPr>
          <p:cNvPr id="5" name="Footer Placeholder 4">
            <a:extLst>
              <a:ext uri="{FF2B5EF4-FFF2-40B4-BE49-F238E27FC236}">
                <a16:creationId xmlns:a16="http://schemas.microsoft.com/office/drawing/2014/main" id="{A2ACB1F6-E0CD-427E-9A8E-331218AD17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6FF27D-601A-46D0-B015-FE7F2D6737EC}"/>
              </a:ext>
            </a:extLst>
          </p:cNvPr>
          <p:cNvSpPr>
            <a:spLocks noGrp="1"/>
          </p:cNvSpPr>
          <p:nvPr>
            <p:ph type="sldNum" sz="quarter" idx="12"/>
          </p:nvPr>
        </p:nvSpPr>
        <p:spPr/>
        <p:txBody>
          <a:bodyPr/>
          <a:lstStyle/>
          <a:p>
            <a:fld id="{639A72C0-FC70-4925-8172-5C5F7C79B604}" type="slidenum">
              <a:rPr lang="en-GB" smtClean="0"/>
              <a:t>‹#›</a:t>
            </a:fld>
            <a:endParaRPr lang="en-GB"/>
          </a:p>
        </p:txBody>
      </p:sp>
    </p:spTree>
    <p:extLst>
      <p:ext uri="{BB962C8B-B14F-4D97-AF65-F5344CB8AC3E}">
        <p14:creationId xmlns:p14="http://schemas.microsoft.com/office/powerpoint/2010/main" val="83157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5000">
              <a:srgbClr val="B55225"/>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DE580D-28D5-43CB-838B-8428355D94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4542BE-584E-4C05-849E-828BF7CED4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9596E9-3814-4057-B503-51F4BD9C19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27F5C4-D1D6-480D-A4BF-010BD94301FB}" type="datetimeFigureOut">
              <a:rPr lang="en-GB" smtClean="0"/>
              <a:t>07/11/2025</a:t>
            </a:fld>
            <a:endParaRPr lang="en-GB"/>
          </a:p>
        </p:txBody>
      </p:sp>
      <p:sp>
        <p:nvSpPr>
          <p:cNvPr id="5" name="Footer Placeholder 4">
            <a:extLst>
              <a:ext uri="{FF2B5EF4-FFF2-40B4-BE49-F238E27FC236}">
                <a16:creationId xmlns:a16="http://schemas.microsoft.com/office/drawing/2014/main" id="{0E191D8E-ED24-49CA-B45D-A9FDB3F961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09C6F00-9634-4ED2-9E10-D87128CEEB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9A72C0-FC70-4925-8172-5C5F7C79B604}" type="slidenum">
              <a:rPr lang="en-GB" smtClean="0"/>
              <a:t>‹#›</a:t>
            </a:fld>
            <a:endParaRPr lang="en-GB"/>
          </a:p>
        </p:txBody>
      </p:sp>
    </p:spTree>
    <p:extLst>
      <p:ext uri="{BB962C8B-B14F-4D97-AF65-F5344CB8AC3E}">
        <p14:creationId xmlns:p14="http://schemas.microsoft.com/office/powerpoint/2010/main" val="4217678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E783D86-74D6-408E-B12B-F79D9605DFB8}"/>
              </a:ext>
            </a:extLst>
          </p:cNvPr>
          <p:cNvPicPr>
            <a:picLocks noChangeAspect="1"/>
          </p:cNvPicPr>
          <p:nvPr/>
        </p:nvPicPr>
        <p:blipFill>
          <a:blip r:embed="rId2"/>
          <a:stretch>
            <a:fillRect/>
          </a:stretch>
        </p:blipFill>
        <p:spPr>
          <a:xfrm>
            <a:off x="2840913" y="434144"/>
            <a:ext cx="6510173" cy="5989712"/>
          </a:xfrm>
          <a:prstGeom prst="rect">
            <a:avLst/>
          </a:prstGeom>
          <a:effectLst>
            <a:softEdge rad="177800"/>
          </a:effectLst>
        </p:spPr>
      </p:pic>
    </p:spTree>
    <p:extLst>
      <p:ext uri="{BB962C8B-B14F-4D97-AF65-F5344CB8AC3E}">
        <p14:creationId xmlns:p14="http://schemas.microsoft.com/office/powerpoint/2010/main" val="475047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791683-6F91-49EC-B852-CF7779556CD5}"/>
              </a:ext>
            </a:extLst>
          </p:cNvPr>
          <p:cNvPicPr>
            <a:picLocks noChangeAspect="1"/>
          </p:cNvPicPr>
          <p:nvPr/>
        </p:nvPicPr>
        <p:blipFill>
          <a:blip r:embed="rId2"/>
          <a:stretch>
            <a:fillRect/>
          </a:stretch>
        </p:blipFill>
        <p:spPr>
          <a:xfrm>
            <a:off x="1471783" y="836722"/>
            <a:ext cx="9248433" cy="5184556"/>
          </a:xfrm>
          <a:prstGeom prst="rect">
            <a:avLst/>
          </a:prstGeom>
          <a:effectLst>
            <a:softEdge rad="88900"/>
          </a:effectLst>
        </p:spPr>
      </p:pic>
    </p:spTree>
    <p:extLst>
      <p:ext uri="{BB962C8B-B14F-4D97-AF65-F5344CB8AC3E}">
        <p14:creationId xmlns:p14="http://schemas.microsoft.com/office/powerpoint/2010/main" val="628233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BB9F2DB-7A08-4C0E-B35F-2CA4D3888945}"/>
              </a:ext>
            </a:extLst>
          </p:cNvPr>
          <p:cNvPicPr>
            <a:picLocks noChangeAspect="1"/>
          </p:cNvPicPr>
          <p:nvPr/>
        </p:nvPicPr>
        <p:blipFill>
          <a:blip r:embed="rId2"/>
          <a:stretch>
            <a:fillRect/>
          </a:stretch>
        </p:blipFill>
        <p:spPr>
          <a:xfrm>
            <a:off x="2260164" y="1151950"/>
            <a:ext cx="7671672" cy="4554100"/>
          </a:xfrm>
          <a:prstGeom prst="rect">
            <a:avLst/>
          </a:prstGeom>
          <a:effectLst>
            <a:softEdge rad="76200"/>
          </a:effectLst>
        </p:spPr>
      </p:pic>
    </p:spTree>
    <p:extLst>
      <p:ext uri="{BB962C8B-B14F-4D97-AF65-F5344CB8AC3E}">
        <p14:creationId xmlns:p14="http://schemas.microsoft.com/office/powerpoint/2010/main" val="15455850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F5A533-5028-49A7-B977-8267B6416BAB}"/>
              </a:ext>
            </a:extLst>
          </p:cNvPr>
          <p:cNvPicPr>
            <a:picLocks noChangeAspect="1"/>
          </p:cNvPicPr>
          <p:nvPr/>
        </p:nvPicPr>
        <p:blipFill>
          <a:blip r:embed="rId2"/>
          <a:stretch>
            <a:fillRect/>
          </a:stretch>
        </p:blipFill>
        <p:spPr>
          <a:xfrm>
            <a:off x="2319337" y="1362321"/>
            <a:ext cx="7553325" cy="4133358"/>
          </a:xfrm>
          <a:prstGeom prst="rect">
            <a:avLst/>
          </a:prstGeom>
          <a:effectLst>
            <a:softEdge rad="139700"/>
          </a:effectLst>
        </p:spPr>
      </p:pic>
    </p:spTree>
    <p:extLst>
      <p:ext uri="{BB962C8B-B14F-4D97-AF65-F5344CB8AC3E}">
        <p14:creationId xmlns:p14="http://schemas.microsoft.com/office/powerpoint/2010/main" val="909340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879EAB-BCDA-4B54-8AFA-07AE6DB47648}"/>
              </a:ext>
            </a:extLst>
          </p:cNvPr>
          <p:cNvPicPr>
            <a:picLocks noChangeAspect="1"/>
          </p:cNvPicPr>
          <p:nvPr/>
        </p:nvPicPr>
        <p:blipFill>
          <a:blip r:embed="rId2"/>
          <a:stretch>
            <a:fillRect/>
          </a:stretch>
        </p:blipFill>
        <p:spPr>
          <a:xfrm>
            <a:off x="2986176" y="298806"/>
            <a:ext cx="6219648" cy="6260388"/>
          </a:xfrm>
          <a:prstGeom prst="rect">
            <a:avLst/>
          </a:prstGeom>
          <a:effectLst>
            <a:softEdge rad="190500"/>
          </a:effectLst>
        </p:spPr>
      </p:pic>
    </p:spTree>
    <p:extLst>
      <p:ext uri="{BB962C8B-B14F-4D97-AF65-F5344CB8AC3E}">
        <p14:creationId xmlns:p14="http://schemas.microsoft.com/office/powerpoint/2010/main" val="816208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8D3A73C-1955-4FC6-AD91-D28B039E9C80}"/>
              </a:ext>
            </a:extLst>
          </p:cNvPr>
          <p:cNvPicPr>
            <a:picLocks noChangeAspect="1"/>
          </p:cNvPicPr>
          <p:nvPr/>
        </p:nvPicPr>
        <p:blipFill>
          <a:blip r:embed="rId2"/>
          <a:stretch>
            <a:fillRect/>
          </a:stretch>
        </p:blipFill>
        <p:spPr>
          <a:xfrm>
            <a:off x="1965066" y="1093897"/>
            <a:ext cx="8261867" cy="4670206"/>
          </a:xfrm>
          <a:prstGeom prst="rect">
            <a:avLst/>
          </a:prstGeom>
          <a:effectLst>
            <a:softEdge rad="114300"/>
          </a:effectLst>
        </p:spPr>
      </p:pic>
    </p:spTree>
    <p:extLst>
      <p:ext uri="{BB962C8B-B14F-4D97-AF65-F5344CB8AC3E}">
        <p14:creationId xmlns:p14="http://schemas.microsoft.com/office/powerpoint/2010/main" val="3977555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5E83B6-0BD3-49E4-9858-3BB71C04C920}"/>
              </a:ext>
            </a:extLst>
          </p:cNvPr>
          <p:cNvPicPr>
            <a:picLocks noChangeAspect="1"/>
          </p:cNvPicPr>
          <p:nvPr/>
        </p:nvPicPr>
        <p:blipFill>
          <a:blip r:embed="rId2"/>
          <a:stretch>
            <a:fillRect/>
          </a:stretch>
        </p:blipFill>
        <p:spPr>
          <a:xfrm>
            <a:off x="1854318" y="1224373"/>
            <a:ext cx="8483363" cy="4409254"/>
          </a:xfrm>
          <a:prstGeom prst="rect">
            <a:avLst/>
          </a:prstGeom>
          <a:effectLst>
            <a:softEdge rad="177800"/>
          </a:effectLst>
        </p:spPr>
      </p:pic>
    </p:spTree>
    <p:extLst>
      <p:ext uri="{BB962C8B-B14F-4D97-AF65-F5344CB8AC3E}">
        <p14:creationId xmlns:p14="http://schemas.microsoft.com/office/powerpoint/2010/main" val="3335602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FFEC6A7-2789-4A60-9D17-380EED585FA2}"/>
              </a:ext>
            </a:extLst>
          </p:cNvPr>
          <p:cNvPicPr>
            <a:picLocks noChangeAspect="1"/>
          </p:cNvPicPr>
          <p:nvPr/>
        </p:nvPicPr>
        <p:blipFill>
          <a:blip r:embed="rId2"/>
          <a:stretch>
            <a:fillRect/>
          </a:stretch>
        </p:blipFill>
        <p:spPr>
          <a:xfrm>
            <a:off x="2217793" y="1276473"/>
            <a:ext cx="7756414" cy="4305054"/>
          </a:xfrm>
          <a:prstGeom prst="rect">
            <a:avLst/>
          </a:prstGeom>
          <a:effectLst>
            <a:softEdge rad="165100"/>
          </a:effectLst>
        </p:spPr>
      </p:pic>
    </p:spTree>
    <p:extLst>
      <p:ext uri="{BB962C8B-B14F-4D97-AF65-F5344CB8AC3E}">
        <p14:creationId xmlns:p14="http://schemas.microsoft.com/office/powerpoint/2010/main" val="3635459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BA98695-6FA9-40E4-8D92-9E03DB0250D4}"/>
              </a:ext>
            </a:extLst>
          </p:cNvPr>
          <p:cNvPicPr>
            <a:picLocks noChangeAspect="1"/>
          </p:cNvPicPr>
          <p:nvPr/>
        </p:nvPicPr>
        <p:blipFill>
          <a:blip r:embed="rId2"/>
          <a:stretch>
            <a:fillRect/>
          </a:stretch>
        </p:blipFill>
        <p:spPr>
          <a:xfrm>
            <a:off x="2779083" y="949301"/>
            <a:ext cx="6633834" cy="4959398"/>
          </a:xfrm>
          <a:prstGeom prst="rect">
            <a:avLst/>
          </a:prstGeom>
          <a:effectLst>
            <a:softEdge rad="139700"/>
          </a:effectLst>
        </p:spPr>
      </p:pic>
    </p:spTree>
    <p:extLst>
      <p:ext uri="{BB962C8B-B14F-4D97-AF65-F5344CB8AC3E}">
        <p14:creationId xmlns:p14="http://schemas.microsoft.com/office/powerpoint/2010/main" val="1829028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F94F7FA-40C9-4A74-80DB-9AEC1B37F19E}"/>
              </a:ext>
            </a:extLst>
          </p:cNvPr>
          <p:cNvPicPr>
            <a:picLocks noChangeAspect="1"/>
          </p:cNvPicPr>
          <p:nvPr/>
        </p:nvPicPr>
        <p:blipFill>
          <a:blip r:embed="rId2"/>
          <a:stretch>
            <a:fillRect/>
          </a:stretch>
        </p:blipFill>
        <p:spPr>
          <a:xfrm>
            <a:off x="9423164" y="0"/>
            <a:ext cx="2354170" cy="2369590"/>
          </a:xfrm>
          <a:prstGeom prst="rect">
            <a:avLst/>
          </a:prstGeom>
          <a:effectLst>
            <a:softEdge rad="190500"/>
          </a:effectLst>
        </p:spPr>
      </p:pic>
      <p:pic>
        <p:nvPicPr>
          <p:cNvPr id="3" name="Picture 2">
            <a:extLst>
              <a:ext uri="{FF2B5EF4-FFF2-40B4-BE49-F238E27FC236}">
                <a16:creationId xmlns:a16="http://schemas.microsoft.com/office/drawing/2014/main" id="{E8275069-EC7B-4B25-B9D7-331501A4C4A4}"/>
              </a:ext>
            </a:extLst>
          </p:cNvPr>
          <p:cNvPicPr>
            <a:picLocks noChangeAspect="1"/>
          </p:cNvPicPr>
          <p:nvPr/>
        </p:nvPicPr>
        <p:blipFill>
          <a:blip r:embed="rId3"/>
          <a:stretch>
            <a:fillRect/>
          </a:stretch>
        </p:blipFill>
        <p:spPr>
          <a:xfrm>
            <a:off x="235414" y="59697"/>
            <a:ext cx="2570991" cy="2365452"/>
          </a:xfrm>
          <a:prstGeom prst="rect">
            <a:avLst/>
          </a:prstGeom>
          <a:effectLst>
            <a:softEdge rad="177800"/>
          </a:effectLst>
        </p:spPr>
      </p:pic>
      <p:sp>
        <p:nvSpPr>
          <p:cNvPr id="4" name="TextBox 3">
            <a:extLst>
              <a:ext uri="{FF2B5EF4-FFF2-40B4-BE49-F238E27FC236}">
                <a16:creationId xmlns:a16="http://schemas.microsoft.com/office/drawing/2014/main" id="{80FCB8BF-BD7B-4D0D-B840-E5C4B070BD78}"/>
              </a:ext>
            </a:extLst>
          </p:cNvPr>
          <p:cNvSpPr txBox="1"/>
          <p:nvPr/>
        </p:nvSpPr>
        <p:spPr>
          <a:xfrm>
            <a:off x="2669914" y="1319304"/>
            <a:ext cx="6889741" cy="4616841"/>
          </a:xfrm>
          <a:prstGeom prst="rect">
            <a:avLst/>
          </a:prstGeom>
          <a:noFill/>
        </p:spPr>
        <p:txBody>
          <a:bodyPr wrap="square" rtlCol="0">
            <a:spAutoFit/>
          </a:bodyPr>
          <a:lstStyle/>
          <a:p>
            <a:pPr>
              <a:lnSpc>
                <a:spcPct val="150000"/>
              </a:lnSpc>
            </a:pPr>
            <a:r>
              <a:rPr lang="en-GB" dirty="0">
                <a:latin typeface="Comic Sans MS" panose="030F0702030302020204" pitchFamily="66" charset="0"/>
              </a:rPr>
              <a:t>Abiola Bello and Jasmine Richards deserve the spotlight as two inspiring Black British authors whose work is transforming children’s literature. Both writers are powerful voices for showing young readers that stories can reflect a wide range of experiences and cultures.</a:t>
            </a:r>
          </a:p>
          <a:p>
            <a:pPr>
              <a:lnSpc>
                <a:spcPct val="150000"/>
              </a:lnSpc>
            </a:pPr>
            <a:endParaRPr lang="en-GB" dirty="0">
              <a:latin typeface="Comic Sans MS" panose="030F0702030302020204" pitchFamily="66" charset="0"/>
            </a:endParaRPr>
          </a:p>
          <a:p>
            <a:pPr>
              <a:lnSpc>
                <a:spcPct val="150000"/>
              </a:lnSpc>
            </a:pPr>
            <a:r>
              <a:rPr lang="en-GB" dirty="0">
                <a:latin typeface="Comic Sans MS" panose="030F0702030302020204" pitchFamily="66" charset="0"/>
              </a:rPr>
              <a:t>Together, Bello and Richards are shaping the future of children’s and young adult fiction. They remind us that stories have the power to inspire empathy, pride, and possibility—and that everyone deserves to see themselves as the hero of a story.</a:t>
            </a:r>
          </a:p>
        </p:txBody>
      </p:sp>
    </p:spTree>
    <p:extLst>
      <p:ext uri="{BB962C8B-B14F-4D97-AF65-F5344CB8AC3E}">
        <p14:creationId xmlns:p14="http://schemas.microsoft.com/office/powerpoint/2010/main" val="32957809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89</Words>
  <Application>Microsoft Office PowerPoint</Application>
  <PresentationFormat>Widescreen</PresentationFormat>
  <Paragraphs>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Reid, Samantha</dc:creator>
  <cp:lastModifiedBy>Reid, Samantha</cp:lastModifiedBy>
  <cp:revision>3</cp:revision>
  <dcterms:created xsi:type="dcterms:W3CDTF">2025-11-07T07:24:26Z</dcterms:created>
  <dcterms:modified xsi:type="dcterms:W3CDTF">2025-11-07T07:46:10Z</dcterms:modified>
</cp:coreProperties>
</file>