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36368B-FAFF-4469-AF2B-F8EF6FCFFAB8}" type="datetimeFigureOut">
              <a:rPr lang="en-US" smtClean="0"/>
              <a:t>9/18/2018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2F1F1D-B238-4B0E-9AF9-095BCB0D52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893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0AFD-2AB4-4F49-A5A2-520B3C79347E}" type="datetimeFigureOut">
              <a:rPr lang="en-US" smtClean="0"/>
              <a:t>9/18/2018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D4BDE-E48C-43B6-A57A-8EC5EEC33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0AFD-2AB4-4F49-A5A2-520B3C79347E}" type="datetimeFigureOut">
              <a:rPr lang="en-US" smtClean="0"/>
              <a:t>9/18/2018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D4BDE-E48C-43B6-A57A-8EC5EEC33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0AFD-2AB4-4F49-A5A2-520B3C79347E}" type="datetimeFigureOut">
              <a:rPr lang="en-US" smtClean="0"/>
              <a:t>9/18/2018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D4BDE-E48C-43B6-A57A-8EC5EEC33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0AFD-2AB4-4F49-A5A2-520B3C79347E}" type="datetimeFigureOut">
              <a:rPr lang="en-US" smtClean="0"/>
              <a:t>9/18/2018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D4BDE-E48C-43B6-A57A-8EC5EEC33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0AFD-2AB4-4F49-A5A2-520B3C79347E}" type="datetimeFigureOut">
              <a:rPr lang="en-US" smtClean="0"/>
              <a:t>9/18/2018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D4BDE-E48C-43B6-A57A-8EC5EEC33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0AFD-2AB4-4F49-A5A2-520B3C79347E}" type="datetimeFigureOut">
              <a:rPr lang="en-US" smtClean="0"/>
              <a:t>9/18/2018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D4BDE-E48C-43B6-A57A-8EC5EEC33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0AFD-2AB4-4F49-A5A2-520B3C79347E}" type="datetimeFigureOut">
              <a:rPr lang="en-US" smtClean="0"/>
              <a:t>9/18/2018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D4BDE-E48C-43B6-A57A-8EC5EEC33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0AFD-2AB4-4F49-A5A2-520B3C79347E}" type="datetimeFigureOut">
              <a:rPr lang="en-US" smtClean="0"/>
              <a:t>9/18/2018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D4BDE-E48C-43B6-A57A-8EC5EEC33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0AFD-2AB4-4F49-A5A2-520B3C79347E}" type="datetimeFigureOut">
              <a:rPr lang="en-US" smtClean="0"/>
              <a:t>9/18/2018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D4BDE-E48C-43B6-A57A-8EC5EEC33DC8}" type="slidenum">
              <a:rPr lang="en-US" smtClean="0"/>
              <a:t>‹#›</a:t>
            </a:fld>
            <a:endParaRPr lang="en-US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0AFD-2AB4-4F49-A5A2-520B3C79347E}" type="datetimeFigureOut">
              <a:rPr lang="en-US" smtClean="0"/>
              <a:t>9/18/2018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D4BDE-E48C-43B6-A57A-8EC5EEC33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30AFD-2AB4-4F49-A5A2-520B3C79347E}" type="datetimeFigureOut">
              <a:rPr lang="en-US" smtClean="0"/>
              <a:t>9/18/2018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D4BDE-E48C-43B6-A57A-8EC5EEC33DC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4D30AFD-2AB4-4F49-A5A2-520B3C79347E}" type="datetimeFigureOut">
              <a:rPr lang="en-US" smtClean="0"/>
              <a:t>9/18/2018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E7D4BDE-E48C-43B6-A57A-8EC5EEC33DC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667000"/>
            <a:ext cx="7117180" cy="160020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sz="4400" dirty="0" smtClean="0">
                <a:solidFill>
                  <a:schemeClr val="tx2">
                    <a:lumMod val="75000"/>
                  </a:schemeClr>
                </a:solidFill>
                <a:latin typeface="Castellar" pitchFamily="18" charset="0"/>
              </a:rPr>
              <a:t>WELCOME TO MY MYTHICAL ZOO</a:t>
            </a:r>
            <a:endParaRPr lang="en-US" sz="4400" dirty="0">
              <a:solidFill>
                <a:schemeClr val="tx2">
                  <a:lumMod val="75000"/>
                </a:schemeClr>
              </a:solidFill>
              <a:latin typeface="Castellar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latin typeface="Berlin Sans FB Demi" pitchFamily="34" charset="0"/>
              </a:rPr>
              <a:t>HOPE YOU INJOY and any ways my name is </a:t>
            </a:r>
            <a:r>
              <a:rPr lang="en-US" dirty="0" err="1" smtClean="0">
                <a:latin typeface="Berlin Sans FB Demi" pitchFamily="34" charset="0"/>
              </a:rPr>
              <a:t>Beheshteh</a:t>
            </a:r>
            <a:r>
              <a:rPr lang="en-US" dirty="0" smtClean="0">
                <a:latin typeface="Berlin Sans FB Demi" pitchFamily="34" charset="0"/>
              </a:rPr>
              <a:t>.</a:t>
            </a:r>
            <a:endParaRPr lang="en-US" dirty="0">
              <a:latin typeface="Berlin Sans FB Demi" pitchFamily="34" charset="0"/>
            </a:endParaRPr>
          </a:p>
        </p:txBody>
      </p:sp>
      <p:pic>
        <p:nvPicPr>
          <p:cNvPr id="1027" name="Picture 3" descr="C:\Users\RMB\AppData\Local\Microsoft\Windows\INetCache\IE\J0L6NZNR\Rainbow-Heart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28600"/>
            <a:ext cx="2438400" cy="226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MB\AppData\Local\Microsoft\Windows\INetCache\IE\PRZCOXC3\cute-animals-01_2007043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0452" y="5257800"/>
            <a:ext cx="2802681" cy="14826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8086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09800" y="533400"/>
            <a:ext cx="3810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B050"/>
                </a:solidFill>
              </a:rPr>
              <a:t>In the entrance you’ll  get a map which shows every thing , and the adults have to give fifty pounds because the other things are free for them which I’m going to tell you later and its free for children</a:t>
            </a:r>
            <a:endParaRPr lang="en-US" sz="2400" dirty="0">
              <a:solidFill>
                <a:srgbClr val="00B050"/>
              </a:solidFill>
            </a:endParaRPr>
          </a:p>
        </p:txBody>
      </p:sp>
      <p:pic>
        <p:nvPicPr>
          <p:cNvPr id="2050" name="Picture 2" descr="C:\Users\RMB\AppData\Local\Microsoft\Windows\INetCache\IE\UA20QQPP\1_(www.cute-pictures.blogspot.com)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89560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RMB\AppData\Local\Microsoft\Windows\INetCache\IE\85B4FY6K\boo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78" y="4426476"/>
            <a:ext cx="2186643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RMB\AppData\Local\Microsoft\Windows\INetCache\IE\B9P9CUXW\0e0d1eebb537219290022f0203224ff3-d40m73u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67620"/>
            <a:ext cx="2642452" cy="2111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RMB\AppData\Local\Microsoft\Windows\INetCache\IE\36PEUQTJ\Adorable-Hybrid-Animals-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147602"/>
            <a:ext cx="1694515" cy="2538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519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57400" y="533400"/>
            <a:ext cx="3581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There is a </a:t>
            </a:r>
            <a:r>
              <a:rPr lang="en-US" dirty="0" err="1" smtClean="0"/>
              <a:t>chillout</a:t>
            </a:r>
            <a:r>
              <a:rPr lang="en-US" dirty="0" smtClean="0"/>
              <a:t> place for you and a coffee shop and the </a:t>
            </a:r>
            <a:r>
              <a:rPr lang="en-US" dirty="0" err="1" smtClean="0"/>
              <a:t>chillout</a:t>
            </a:r>
            <a:r>
              <a:rPr lang="en-US" dirty="0" smtClean="0"/>
              <a:t> place is going to be swimming with dolphin and penguins[the </a:t>
            </a:r>
            <a:r>
              <a:rPr lang="en-US" dirty="0" err="1" smtClean="0"/>
              <a:t>the</a:t>
            </a:r>
            <a:r>
              <a:rPr lang="en-US" dirty="0" smtClean="0"/>
              <a:t> suit will be </a:t>
            </a:r>
            <a:r>
              <a:rPr lang="en-US" dirty="0" err="1" smtClean="0"/>
              <a:t>provied</a:t>
            </a:r>
            <a:r>
              <a:rPr lang="en-US" dirty="0" smtClean="0"/>
              <a:t>]</a:t>
            </a:r>
            <a:endParaRPr lang="en-US" dirty="0"/>
          </a:p>
        </p:txBody>
      </p:sp>
      <p:pic>
        <p:nvPicPr>
          <p:cNvPr id="3074" name="Picture 2" descr="C:\Users\RMB\AppData\Local\Microsoft\Windows\INetCache\IE\UA20QQPP\dolphin-wallpaper-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38400"/>
            <a:ext cx="3344091" cy="2675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RMB\AppData\Local\Microsoft\Windows\INetCache\IE\4EGKN7RF\12229799786_86567679bf_b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743200"/>
            <a:ext cx="4114800" cy="2736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809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8188" y="304800"/>
            <a:ext cx="4042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70C0"/>
                </a:solidFill>
              </a:rPr>
              <a:t>The </a:t>
            </a:r>
            <a:r>
              <a:rPr lang="en-US" dirty="0" err="1" smtClean="0">
                <a:solidFill>
                  <a:srgbClr val="0070C0"/>
                </a:solidFill>
              </a:rPr>
              <a:t>rulse</a:t>
            </a:r>
            <a:r>
              <a:rPr lang="en-US" dirty="0" smtClean="0">
                <a:solidFill>
                  <a:srgbClr val="0070C0"/>
                </a:solidFill>
              </a:rPr>
              <a:t> your should fallow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799832" y="990600"/>
            <a:ext cx="71593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1,don’t be so loud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331493" y="1889867"/>
            <a:ext cx="6096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5400" b="1" dirty="0" smtClean="0">
                <a:ln w="1905"/>
                <a:gradFill>
                  <a:gsLst>
                    <a:gs pos="0">
                      <a:srgbClr val="B56FF4">
                        <a:shade val="20000"/>
                        <a:satMod val="200000"/>
                      </a:srgbClr>
                    </a:gs>
                    <a:gs pos="78000">
                      <a:srgbClr val="B56FF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B56FF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2,be sensible when your feeding the animal which you are allow</a:t>
            </a:r>
            <a:endParaRPr lang="en-US" sz="5400" b="1" dirty="0">
              <a:ln w="1905"/>
              <a:gradFill>
                <a:gsLst>
                  <a:gs pos="0">
                    <a:srgbClr val="B56FF4">
                      <a:shade val="20000"/>
                      <a:satMod val="200000"/>
                    </a:srgbClr>
                  </a:gs>
                  <a:gs pos="78000">
                    <a:srgbClr val="B56FF4">
                      <a:tint val="90000"/>
                      <a:shade val="89000"/>
                      <a:satMod val="220000"/>
                    </a:srgbClr>
                  </a:gs>
                  <a:gs pos="100000">
                    <a:srgbClr val="B56FF4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079330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animals in the zoo are: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CAT</a:t>
            </a:r>
            <a:endParaRPr lang="en-US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DOG</a:t>
            </a:r>
            <a:endParaRPr lang="en-US" dirty="0"/>
          </a:p>
        </p:txBody>
      </p:sp>
      <p:pic>
        <p:nvPicPr>
          <p:cNvPr id="4098" name="Picture 2" descr="C:\Users\RMB\AppData\Local\Microsoft\Windows\INetCache\IE\B9P9CUXW\gato-disfraz-conejo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621" y="4114800"/>
            <a:ext cx="3317926" cy="220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RMB\AppData\Local\Microsoft\Windows\INetCache\IE\J0L6NZNR\sleeping-cat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752600"/>
            <a:ext cx="2447816" cy="183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RMB\AppData\Local\Microsoft\Windows\INetCache\IE\PRZCOXC3\balaca_it-dogs-cute-dog_50QCENAT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356081"/>
            <a:ext cx="2976508" cy="2232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RMB\AppData\Local\Microsoft\Windows\INetCache\IE\UA20QQPP\dog_digimon_up_for_adoption_colour_by_taurustiger86-d7venkp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432" y="4114800"/>
            <a:ext cx="2513676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1472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76400" y="533400"/>
            <a:ext cx="2209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UNICORN</a:t>
            </a:r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337" y="946484"/>
            <a:ext cx="2362530" cy="2762636"/>
          </a:xfrm>
          <a:prstGeom prst="rect">
            <a:avLst/>
          </a:prstGeom>
        </p:spPr>
      </p:pic>
      <p:pic>
        <p:nvPicPr>
          <p:cNvPr id="5122" name="Picture 2" descr="C:\Users\RMB\AppData\Local\Microsoft\Windows\INetCache\IE\85B4FY6K\shutterstock_6628312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914400"/>
            <a:ext cx="3733800" cy="280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52337" y="4114800"/>
            <a:ext cx="2005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Butterfly</a:t>
            </a:r>
          </a:p>
        </p:txBody>
      </p:sp>
      <p:pic>
        <p:nvPicPr>
          <p:cNvPr id="5123" name="Picture 3" descr="C:\Users\RMB\AppData\Local\Microsoft\Windows\INetCache\IE\36PEUQTJ\398847-pretty-pink-butterfly_(1)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4709085"/>
            <a:ext cx="1981200" cy="165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RMB\AppData\Local\Microsoft\Windows\INetCache\IE\COZT6UY7\Flying-Blue-Butterfly-2015073138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454" y="4299466"/>
            <a:ext cx="2517322" cy="2135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5937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RMB\AppData\Local\Microsoft\Windows\INetCache\IE\J0L6NZNR\baby_emperor_penguin_by_laogephoto-d6094yj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726" y="838200"/>
            <a:ext cx="2715768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28800" y="304800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penguins</a:t>
            </a:r>
            <a:endParaRPr lang="en-US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1" y="638037"/>
            <a:ext cx="1738312" cy="2610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28800" y="4343400"/>
            <a:ext cx="1329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dolphins</a:t>
            </a:r>
            <a:endParaRPr lang="en-US" dirty="0"/>
          </a:p>
        </p:txBody>
      </p:sp>
      <p:pic>
        <p:nvPicPr>
          <p:cNvPr id="6148" name="Picture 4" descr="C:\Users\RMB\AppData\Local\Microsoft\Windows\INetCache\IE\UA20QQPP\114850822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485" y="4528066"/>
            <a:ext cx="1916573" cy="1916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RMB\AppData\Local\Microsoft\Windows\INetCache\IE\4EGKN7RF\thumb_320_50e779423ccb7_50e779423d4b4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876800"/>
            <a:ext cx="2184399" cy="164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620572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RMB\AppData\Local\Microsoft\Windows\INetCache\IE\PRZCOXC3\QuarterHorseBai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621" y="1026580"/>
            <a:ext cx="28448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RMB\AppData\Local\Microsoft\Windows\INetCache\IE\B9P9CUXW\pony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442" y="304800"/>
            <a:ext cx="2138363" cy="2855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57400" y="30480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HORSE</a:t>
            </a:r>
            <a:endParaRPr lang="en-US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909" y="4038600"/>
            <a:ext cx="2022354" cy="2605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 descr="C:\Users\RMB\AppData\Local\Microsoft\Windows\INetCache\IE\B9P9CUXW\513444539_8193383800_z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002505"/>
            <a:ext cx="30480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87621" y="3581400"/>
            <a:ext cx="1541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DEER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08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76250" y="3200400"/>
            <a:ext cx="7117180" cy="1470025"/>
          </a:xfrm>
        </p:spPr>
        <p:txBody>
          <a:bodyPr/>
          <a:lstStyle/>
          <a:p>
            <a:r>
              <a:rPr lang="en-US" dirty="0" smtClean="0"/>
              <a:t>Thank you </a:t>
            </a:r>
            <a:r>
              <a:rPr lang="en-US" dirty="0"/>
              <a:t>for listening</a:t>
            </a:r>
            <a:br>
              <a:rPr lang="en-US" dirty="0"/>
            </a:br>
            <a:endParaRPr lang="en-US" dirty="0"/>
          </a:p>
        </p:txBody>
      </p:sp>
      <p:pic>
        <p:nvPicPr>
          <p:cNvPr id="8194" name="Picture 2" descr="C:\Users\RMB\AppData\Local\Microsoft\Windows\INetCache\IE\PRZCOXC3\love-wallpaper-love-4187609-1920-12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251661"/>
            <a:ext cx="3840480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200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TM02455596[[fn=Spring]]</Template>
  <TotalTime>79</TotalTime>
  <Words>126</Words>
  <Application>Microsoft Office PowerPoint</Application>
  <PresentationFormat>On-screen Show (4:3)</PresentationFormat>
  <Paragraphs>17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Spring</vt:lpstr>
      <vt:lpstr>WELCOME TO MY MYTHICAL ZOO</vt:lpstr>
      <vt:lpstr>PowerPoint Presentation</vt:lpstr>
      <vt:lpstr>PowerPoint Presentation</vt:lpstr>
      <vt:lpstr>PowerPoint Presentation</vt:lpstr>
      <vt:lpstr>The animals in the zoo are:</vt:lpstr>
      <vt:lpstr>PowerPoint Presentation</vt:lpstr>
      <vt:lpstr>PowerPoint Presentation</vt:lpstr>
      <vt:lpstr>PowerPoint Presentation</vt:lpstr>
      <vt:lpstr>Thank you for listening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MY MYTHICAL ZOO</dc:title>
  <dc:creator>RMB</dc:creator>
  <cp:lastModifiedBy>RMB</cp:lastModifiedBy>
  <cp:revision>8</cp:revision>
  <dcterms:created xsi:type="dcterms:W3CDTF">2018-09-18T20:35:07Z</dcterms:created>
  <dcterms:modified xsi:type="dcterms:W3CDTF">2018-09-18T21:54:57Z</dcterms:modified>
</cp:coreProperties>
</file>