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3" autoAdjust="0"/>
    <p:restoredTop sz="88795" autoAdjust="0"/>
  </p:normalViewPr>
  <p:slideViewPr>
    <p:cSldViewPr snapToGrid="0">
      <p:cViewPr>
        <p:scale>
          <a:sx n="71" d="100"/>
          <a:sy n="71" d="100"/>
        </p:scale>
        <p:origin x="43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2579579"/>
            <a:ext cx="8791575" cy="93038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land of the mysteries</a:t>
            </a:r>
            <a:br>
              <a:rPr lang="en-US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61625" y="6903330"/>
            <a:ext cx="4061524" cy="60237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963" y="446105"/>
            <a:ext cx="2099437" cy="204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pikachu chib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911" y="594473"/>
            <a:ext cx="2019300" cy="174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pegasu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775" y="3200400"/>
            <a:ext cx="2816225" cy="221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877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Welcome to the land of mysteries</a:t>
            </a:r>
            <a:br>
              <a:rPr lang="en-US" dirty="0" smtClean="0"/>
            </a:br>
            <a:r>
              <a:rPr lang="en-US" dirty="0" smtClean="0"/>
              <a:t>before we enter please make sure you have  </a:t>
            </a:r>
            <a:br>
              <a:rPr lang="en-US" dirty="0" smtClean="0"/>
            </a:br>
            <a:r>
              <a:rPr lang="en-US" dirty="0" smtClean="0"/>
              <a:t>got your ticket.</a:t>
            </a:r>
            <a:endParaRPr lang="en-GB" dirty="0"/>
          </a:p>
        </p:txBody>
      </p:sp>
      <p:pic>
        <p:nvPicPr>
          <p:cNvPr id="2050" name="Picture 2" descr="Image result for magical tick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413" y="2313432"/>
            <a:ext cx="8763000" cy="334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5165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First it is our fantasy forest section. Let’s begin…</a:t>
            </a:r>
            <a:br>
              <a:rPr lang="en-US" dirty="0" smtClean="0"/>
            </a:br>
            <a:endParaRPr lang="en-GB" dirty="0"/>
          </a:p>
        </p:txBody>
      </p:sp>
      <p:pic>
        <p:nvPicPr>
          <p:cNvPr id="3074" name="Picture 2" descr="Image result for fantasy fore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413" y="1357803"/>
            <a:ext cx="8572500" cy="5500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2378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94363" y="1463040"/>
            <a:ext cx="4820529" cy="4980423"/>
          </a:xfrm>
        </p:spPr>
        <p:txBody>
          <a:bodyPr/>
          <a:lstStyle/>
          <a:p>
            <a:r>
              <a:rPr lang="en-US" dirty="0" smtClean="0"/>
              <a:t>e</a:t>
            </a:r>
            <a:endParaRPr lang="en-GB" dirty="0"/>
          </a:p>
        </p:txBody>
      </p:sp>
      <p:pic>
        <p:nvPicPr>
          <p:cNvPr id="5122" name="Picture 2" descr="Related imag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6382" y="-55953"/>
            <a:ext cx="5842781" cy="691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Related imag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236" y="-66873"/>
            <a:ext cx="5842781" cy="691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Related imag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716" y="-55955"/>
            <a:ext cx="5842781" cy="691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602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6501" y="764274"/>
            <a:ext cx="3875965" cy="4926842"/>
          </a:xfrm>
        </p:spPr>
        <p:txBody>
          <a:bodyPr>
            <a:normAutofit/>
          </a:bodyPr>
          <a:lstStyle/>
          <a:p>
            <a:r>
              <a:rPr lang="en-US" dirty="0" smtClean="0"/>
              <a:t>Name: harry otter</a:t>
            </a:r>
            <a:br>
              <a:rPr lang="en-US" dirty="0" smtClean="0"/>
            </a:br>
            <a:r>
              <a:rPr lang="en-US" dirty="0" smtClean="0"/>
              <a:t>likes: playing with </a:t>
            </a:r>
            <a:r>
              <a:rPr lang="en-US" dirty="0" err="1" smtClean="0"/>
              <a:t>ron</a:t>
            </a:r>
            <a:r>
              <a:rPr lang="en-US" dirty="0" smtClean="0"/>
              <a:t> weasel</a:t>
            </a:r>
            <a:br>
              <a:rPr lang="en-US" dirty="0" smtClean="0"/>
            </a:br>
            <a:r>
              <a:rPr lang="en-US" dirty="0" smtClean="0"/>
              <a:t>dislikes: </a:t>
            </a:r>
            <a:r>
              <a:rPr lang="en-US" smtClean="0"/>
              <a:t>professor scrape </a:t>
            </a:r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505" y="4706470"/>
            <a:ext cx="2653671" cy="1725611"/>
          </a:xfrm>
          <a:prstGeom prst="rect">
            <a:avLst/>
          </a:prstGeom>
        </p:spPr>
      </p:pic>
      <p:pic>
        <p:nvPicPr>
          <p:cNvPr id="11266" name="Picture 2" descr="Airy Otter Bab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176" y="9413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Airy Otter Juveni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480" y="1999130"/>
            <a:ext cx="3044825" cy="2398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51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6529" y="1205370"/>
            <a:ext cx="3734068" cy="4144551"/>
          </a:xfrm>
        </p:spPr>
        <p:txBody>
          <a:bodyPr>
            <a:noAutofit/>
          </a:bodyPr>
          <a:lstStyle/>
          <a:p>
            <a:r>
              <a:rPr lang="en-US" dirty="0" smtClean="0"/>
              <a:t>Name: </a:t>
            </a:r>
            <a:r>
              <a:rPr lang="en-US" dirty="0" err="1" smtClean="0"/>
              <a:t>dumble</a:t>
            </a:r>
            <a:r>
              <a:rPr lang="en-US" dirty="0" smtClean="0"/>
              <a:t> dog</a:t>
            </a:r>
            <a:br>
              <a:rPr lang="en-US" dirty="0" smtClean="0"/>
            </a:br>
            <a:r>
              <a:rPr lang="en-US" dirty="0" smtClean="0"/>
              <a:t>likes: learning new tricks</a:t>
            </a:r>
            <a:br>
              <a:rPr lang="en-US" dirty="0" smtClean="0"/>
            </a:br>
            <a:r>
              <a:rPr lang="en-US" dirty="0" smtClean="0"/>
              <a:t>dislikes: professor scrape</a:t>
            </a:r>
            <a:endParaRPr lang="en-GB" dirty="0"/>
          </a:p>
        </p:txBody>
      </p:sp>
      <p:pic>
        <p:nvPicPr>
          <p:cNvPr id="6152" name="Picture 8" descr="Dumbledog Bab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964" y="55133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Dumbledog Juveni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669" y="256838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Dumbledog Adul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823" y="4585446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00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0613" y="914703"/>
            <a:ext cx="4882869" cy="4167982"/>
          </a:xfrm>
        </p:spPr>
        <p:txBody>
          <a:bodyPr/>
          <a:lstStyle/>
          <a:p>
            <a:r>
              <a:rPr lang="en-US" dirty="0" smtClean="0"/>
              <a:t>Name: </a:t>
            </a:r>
            <a:r>
              <a:rPr lang="en-US" dirty="0" err="1" smtClean="0"/>
              <a:t>felione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likes: magic</a:t>
            </a:r>
            <a:br>
              <a:rPr lang="en-US" dirty="0" smtClean="0"/>
            </a:br>
            <a:r>
              <a:rPr lang="en-US" dirty="0" smtClean="0"/>
              <a:t>dislikes: being teased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pic>
        <p:nvPicPr>
          <p:cNvPr id="7170" name="Picture 2" descr="Felione Bab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247" y="174811"/>
            <a:ext cx="1709365" cy="1922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Felione Juveni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106" y="2097741"/>
            <a:ext cx="2226141" cy="225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Felione Adul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35" y="4020671"/>
            <a:ext cx="2164977" cy="2133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90872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399" y="874013"/>
            <a:ext cx="5157599" cy="4276211"/>
          </a:xfrm>
        </p:spPr>
        <p:txBody>
          <a:bodyPr/>
          <a:lstStyle/>
          <a:p>
            <a:r>
              <a:rPr lang="en-US" dirty="0" smtClean="0"/>
              <a:t>Name: </a:t>
            </a:r>
            <a:r>
              <a:rPr lang="en-US" dirty="0" err="1" smtClean="0"/>
              <a:t>ron</a:t>
            </a:r>
            <a:r>
              <a:rPr lang="en-US" dirty="0" smtClean="0"/>
              <a:t> weasel</a:t>
            </a:r>
            <a:br>
              <a:rPr lang="en-US" dirty="0" smtClean="0"/>
            </a:br>
            <a:r>
              <a:rPr lang="en-US" dirty="0" smtClean="0"/>
              <a:t>likes: harry otter</a:t>
            </a:r>
            <a:br>
              <a:rPr lang="en-US" dirty="0" smtClean="0"/>
            </a:br>
            <a:r>
              <a:rPr lang="en-US" dirty="0" smtClean="0"/>
              <a:t>dislikes: getting in trouble</a:t>
            </a:r>
            <a:br>
              <a:rPr lang="en-US" dirty="0" smtClean="0"/>
            </a:br>
            <a:endParaRPr lang="en-GB" dirty="0"/>
          </a:p>
        </p:txBody>
      </p:sp>
      <p:pic>
        <p:nvPicPr>
          <p:cNvPr id="8194" name="Picture 2" descr="Red Weasely Adul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813" y="4049806"/>
            <a:ext cx="2138082" cy="220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Red Weasely Bab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354" y="107577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Red Weasely Juveni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354" y="1972236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371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8035" y="874060"/>
            <a:ext cx="4114800" cy="3442446"/>
          </a:xfrm>
        </p:spPr>
        <p:txBody>
          <a:bodyPr/>
          <a:lstStyle/>
          <a:p>
            <a:r>
              <a:rPr lang="en-US" dirty="0" smtClean="0"/>
              <a:t>Name: professor scrape</a:t>
            </a:r>
            <a:br>
              <a:rPr lang="en-US" dirty="0" smtClean="0"/>
            </a:br>
            <a:r>
              <a:rPr lang="en-US" dirty="0" smtClean="0"/>
              <a:t>likes: being sly</a:t>
            </a:r>
            <a:br>
              <a:rPr lang="en-US" dirty="0" smtClean="0"/>
            </a:br>
            <a:r>
              <a:rPr lang="en-US" dirty="0" smtClean="0"/>
              <a:t>dislikes: harry otter</a:t>
            </a:r>
            <a:endParaRPr lang="en-GB" dirty="0"/>
          </a:p>
        </p:txBody>
      </p:sp>
      <p:pic>
        <p:nvPicPr>
          <p:cNvPr id="9218" name="Picture 2" descr="Professor Scrape Adul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974" y="4182036"/>
            <a:ext cx="2802777" cy="2268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Professor Scrape Juveni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710" y="2411506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Professor Scrape Bab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710" y="528917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7738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That is the end of our fantasy forest section we’ve got loads more animals like…..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613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5434199" cy="147857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Unicorns</a:t>
            </a:r>
            <a:br>
              <a:rPr lang="en-US" dirty="0" smtClean="0"/>
            </a:br>
            <a:r>
              <a:rPr lang="en-US" dirty="0" smtClean="0"/>
              <a:t>likes: being cute</a:t>
            </a:r>
            <a:br>
              <a:rPr lang="en-US" dirty="0" smtClean="0"/>
            </a:br>
            <a:r>
              <a:rPr lang="en-US" dirty="0" smtClean="0"/>
              <a:t>dislikes : not having their hair brushed</a:t>
            </a:r>
            <a:endParaRPr lang="en-GB" dirty="0"/>
          </a:p>
        </p:txBody>
      </p:sp>
      <p:pic>
        <p:nvPicPr>
          <p:cNvPr id="10244" name="Picture 4" descr="Image result for unicorns chib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363" y="2615453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739" y="589452"/>
            <a:ext cx="5855261" cy="405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Image result for unicorns chib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688" y="4222376"/>
            <a:ext cx="2401982" cy="2312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358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Hybrids</a:t>
            </a:r>
            <a:br>
              <a:rPr lang="en-US" dirty="0" smtClean="0"/>
            </a:br>
            <a:r>
              <a:rPr lang="en-US" dirty="0" smtClean="0"/>
              <a:t>likes: being different</a:t>
            </a:r>
            <a:br>
              <a:rPr lang="en-US" dirty="0" smtClean="0"/>
            </a:br>
            <a:r>
              <a:rPr lang="en-US" dirty="0" smtClean="0"/>
              <a:t>dislikes: having to be normal</a:t>
            </a:r>
            <a:br>
              <a:rPr lang="en-US" dirty="0" smtClean="0"/>
            </a:br>
            <a:endParaRPr lang="en-GB" dirty="0"/>
          </a:p>
        </p:txBody>
      </p:sp>
      <p:pic>
        <p:nvPicPr>
          <p:cNvPr id="12290" name="Picture 2" descr="Image result for hybrids chibi anima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881" y="2594630"/>
            <a:ext cx="2247900" cy="2800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458" y="2908954"/>
            <a:ext cx="2247900" cy="217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Related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281" y="3296212"/>
            <a:ext cx="2211108" cy="2098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989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Pokemon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likes: ash </a:t>
            </a:r>
            <a:br>
              <a:rPr lang="en-US" dirty="0" smtClean="0"/>
            </a:br>
            <a:r>
              <a:rPr lang="en-US" dirty="0" smtClean="0"/>
              <a:t>dislikes: bad guys</a:t>
            </a:r>
            <a:endParaRPr lang="en-GB" dirty="0"/>
          </a:p>
        </p:txBody>
      </p:sp>
      <p:pic>
        <p:nvPicPr>
          <p:cNvPr id="13316" name="Picture 4" descr="Image result for pokem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77" y="3743324"/>
            <a:ext cx="3909921" cy="311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Image result for pokem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547" y="4714875"/>
            <a:ext cx="3438244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Image result for pokem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498" y="4641756"/>
            <a:ext cx="2480049" cy="2216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Image result for pokem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547" y="1853477"/>
            <a:ext cx="4600759" cy="3031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728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Now that that’s done time to meet our workers. For the fantasy forest workers.</a:t>
            </a:r>
            <a:br>
              <a:rPr lang="en-US" dirty="0" smtClean="0"/>
            </a:br>
            <a:r>
              <a:rPr lang="en-US" dirty="0" smtClean="0"/>
              <a:t>Tasha</a:t>
            </a:r>
            <a:br>
              <a:rPr lang="en-US" dirty="0" smtClean="0"/>
            </a:br>
            <a:r>
              <a:rPr lang="en-US" dirty="0" err="1" smtClean="0"/>
              <a:t>kate</a:t>
            </a:r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sp>
        <p:nvSpPr>
          <p:cNvPr id="3" name="AutoShape 2" descr="Image result for chibi zoo workers"/>
          <p:cNvSpPr>
            <a:spLocks noChangeAspect="1" noChangeArrowheads="1"/>
          </p:cNvSpPr>
          <p:nvPr/>
        </p:nvSpPr>
        <p:spPr bwMode="auto">
          <a:xfrm flipH="1">
            <a:off x="1" y="-144463"/>
            <a:ext cx="155574" cy="611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1413" y="2766172"/>
            <a:ext cx="2019300" cy="22669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0491" y="2913015"/>
            <a:ext cx="171450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810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Unicorns</a:t>
            </a:r>
            <a:br>
              <a:rPr lang="en-US" dirty="0" smtClean="0"/>
            </a:br>
            <a:r>
              <a:rPr lang="en-US" dirty="0" smtClean="0"/>
              <a:t>candy </a:t>
            </a:r>
            <a:br>
              <a:rPr lang="en-US" dirty="0" smtClean="0"/>
            </a:br>
            <a:r>
              <a:rPr lang="en-US" dirty="0" err="1" smtClean="0"/>
              <a:t>cathy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937" y="2272553"/>
            <a:ext cx="2614333" cy="34446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1247" y="2274795"/>
            <a:ext cx="2514599" cy="3442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218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Hybrids</a:t>
            </a:r>
            <a:br>
              <a:rPr lang="en-US" dirty="0" smtClean="0"/>
            </a:br>
            <a:r>
              <a:rPr lang="en-US" dirty="0" smtClean="0"/>
              <a:t>lily </a:t>
            </a:r>
            <a:br>
              <a:rPr lang="en-US" dirty="0" smtClean="0"/>
            </a:br>
            <a:r>
              <a:rPr lang="en-US" dirty="0" smtClean="0"/>
              <a:t>sandy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4756" y="2642627"/>
            <a:ext cx="2827244" cy="28098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7317" y="2642627"/>
            <a:ext cx="3455895" cy="3133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24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Pokemon</a:t>
            </a:r>
            <a:r>
              <a:rPr lang="en-US" dirty="0" smtClean="0"/>
              <a:t>  the population of </a:t>
            </a:r>
            <a:r>
              <a:rPr lang="en-US" dirty="0" err="1" smtClean="0"/>
              <a:t>pokemon</a:t>
            </a:r>
            <a:r>
              <a:rPr lang="en-US" dirty="0" smtClean="0"/>
              <a:t> is many so …..</a:t>
            </a:r>
            <a:endParaRPr lang="en-GB" dirty="0"/>
          </a:p>
        </p:txBody>
      </p:sp>
      <p:pic>
        <p:nvPicPr>
          <p:cNvPr id="15362" name="Picture 2" descr="Image result for ash and friends 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094" y="2097088"/>
            <a:ext cx="6858000" cy="4404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345367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food huts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6824" y="1619881"/>
            <a:ext cx="6858000" cy="457195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000" y="1694002"/>
            <a:ext cx="3686772" cy="4020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13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Souvenir shop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729" y="2418790"/>
            <a:ext cx="3657600" cy="371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051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 hope you enjoy your day in our zoo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any questions</a:t>
            </a:r>
            <a:r>
              <a:rPr lang="en-GB" dirty="0"/>
              <a:t> </a:t>
            </a:r>
            <a:r>
              <a:rPr lang="en-GB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5476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2265</TotalTime>
  <Words>101</Words>
  <Application>Microsoft Office PowerPoint</Application>
  <PresentationFormat>Widescreen</PresentationFormat>
  <Paragraphs>20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Trebuchet MS</vt:lpstr>
      <vt:lpstr>Tw Cen MT</vt:lpstr>
      <vt:lpstr>Circuit</vt:lpstr>
      <vt:lpstr>land of the mysteries </vt:lpstr>
      <vt:lpstr>Welcome to the land of mysteries before we enter please make sure you have   got your ticket.</vt:lpstr>
      <vt:lpstr>First it is our fantasy forest section. Let’s begin… </vt:lpstr>
      <vt:lpstr>e</vt:lpstr>
      <vt:lpstr>Name: harry otter likes: playing with ron weasel dislikes: professor scrape  </vt:lpstr>
      <vt:lpstr>Name: dumble dog likes: learning new tricks dislikes: professor scrape</vt:lpstr>
      <vt:lpstr>Name: felione likes: magic dislikes: being teased  </vt:lpstr>
      <vt:lpstr>Name: ron weasel likes: harry otter dislikes: getting in trouble </vt:lpstr>
      <vt:lpstr>Name: professor scrape likes: being sly dislikes: harry otter</vt:lpstr>
      <vt:lpstr>That is the end of our fantasy forest section we’ve got loads more animals like…..</vt:lpstr>
      <vt:lpstr>Unicorns likes: being cute dislikes : not having their hair brushed</vt:lpstr>
      <vt:lpstr>Hybrids likes: being different dislikes: having to be normal </vt:lpstr>
      <vt:lpstr>Pokemon likes: ash  dislikes: bad guys</vt:lpstr>
      <vt:lpstr>Now that that’s done time to meet our workers. For the fantasy forest workers. Tasha kate </vt:lpstr>
      <vt:lpstr>Unicorns candy  cathy</vt:lpstr>
      <vt:lpstr>Hybrids lily  sandy</vt:lpstr>
      <vt:lpstr>Pokemon  the population of pokemon is many so …..</vt:lpstr>
      <vt:lpstr>The food huts</vt:lpstr>
      <vt:lpstr>Souvenir shop</vt:lpstr>
      <vt:lpstr>I hope you enjoy your day in our zoo  any questions 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land of the myths</dc:title>
  <dc:creator>(Student) Divine ONYEMAECHI</dc:creator>
  <cp:lastModifiedBy>(Student) Divine ONYEMAECHI</cp:lastModifiedBy>
  <cp:revision>21</cp:revision>
  <dcterms:created xsi:type="dcterms:W3CDTF">2018-09-24T17:04:01Z</dcterms:created>
  <dcterms:modified xsi:type="dcterms:W3CDTF">2018-09-26T06:49:47Z</dcterms:modified>
</cp:coreProperties>
</file>