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3" r:id="rId1"/>
  </p:sldMasterIdLst>
  <p:notesMasterIdLst>
    <p:notesMasterId r:id="rId10"/>
  </p:notes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62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E192F8-4F26-491F-A452-B317B6E8BE20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90F8C-53EF-44D0-BA7C-403EC77709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221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90F8C-53EF-44D0-BA7C-403EC77709D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667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169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478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661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67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630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327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283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809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0343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21311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25251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342810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769117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90664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59162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415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729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12/18/2024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677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  <p:sldLayoutId id="2147483806" r:id="rId13"/>
    <p:sldLayoutId id="2147483807" r:id="rId14"/>
    <p:sldLayoutId id="2147483808" r:id="rId15"/>
    <p:sldLayoutId id="2147483809" r:id="rId16"/>
    <p:sldLayoutId id="2147483810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FE5ED2-3CAC-B57D-B534-4F8987198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E54BF0F5-66D3-CB64-1F8F-39A18EF25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577807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8">
            <a:extLst>
              <a:ext uri="{FF2B5EF4-FFF2-40B4-BE49-F238E27FC236}">
                <a16:creationId xmlns:a16="http://schemas.microsoft.com/office/drawing/2014/main" id="{212411E9-6ACC-3C0C-1DD6-B05594CBC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5692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5">
            <a:extLst>
              <a:ext uri="{FF2B5EF4-FFF2-40B4-BE49-F238E27FC236}">
                <a16:creationId xmlns:a16="http://schemas.microsoft.com/office/drawing/2014/main" id="{24391D01-FEE6-105D-CD02-12BD9D7CE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400000" flipH="1">
            <a:off x="380607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5" name="Picture 4" descr="A logo with keys in a circle&#10;&#10;Description automatically generated">
            <a:extLst>
              <a:ext uri="{FF2B5EF4-FFF2-40B4-BE49-F238E27FC236}">
                <a16:creationId xmlns:a16="http://schemas.microsoft.com/office/drawing/2014/main" id="{40172E10-CA92-7C16-63E6-C7F4ED70D4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240" y="2106015"/>
            <a:ext cx="2936836" cy="2874570"/>
          </a:xfrm>
          <a:prstGeom prst="rect">
            <a:avLst/>
          </a:prstGeom>
          <a:effectLst/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55A2601-67CE-6A03-9B92-05CD5925483C}"/>
              </a:ext>
            </a:extLst>
          </p:cNvPr>
          <p:cNvSpPr txBox="1">
            <a:spLocks/>
          </p:cNvSpPr>
          <p:nvPr/>
        </p:nvSpPr>
        <p:spPr>
          <a:xfrm>
            <a:off x="4893276" y="1680519"/>
            <a:ext cx="6783860" cy="46193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4800" b="1" dirty="0"/>
              <a:t>Our Mission Statement</a:t>
            </a:r>
            <a:br>
              <a:rPr lang="en-US" sz="5400" b="1" dirty="0"/>
            </a:br>
            <a:br>
              <a:rPr lang="en-US" sz="2800" dirty="0"/>
            </a:br>
            <a:r>
              <a:rPr lang="en-US" sz="2800" dirty="0"/>
              <a:t>Growing together within God’s loving family,</a:t>
            </a:r>
          </a:p>
          <a:p>
            <a:pPr algn="ctr"/>
            <a:r>
              <a:rPr lang="en-US" sz="2800" dirty="0"/>
              <a:t>We support, challenge and inspire each other</a:t>
            </a:r>
          </a:p>
          <a:p>
            <a:pPr algn="ctr"/>
            <a:r>
              <a:rPr lang="en-US" sz="2800" dirty="0"/>
              <a:t>To become the best that we can be.</a:t>
            </a:r>
          </a:p>
          <a:p>
            <a:pPr algn="ctr"/>
            <a:endParaRPr lang="en-US" sz="2800" dirty="0"/>
          </a:p>
          <a:p>
            <a:pPr algn="ctr"/>
            <a:endParaRPr lang="en-US" sz="2800" dirty="0"/>
          </a:p>
          <a:p>
            <a:pPr algn="ctr"/>
            <a:endParaRPr lang="en-US" sz="4000" dirty="0"/>
          </a:p>
          <a:p>
            <a:pPr algn="ctr"/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4678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2FD235D7-E555-468D-A368-E23596CCE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577807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8">
            <a:extLst>
              <a:ext uri="{FF2B5EF4-FFF2-40B4-BE49-F238E27FC236}">
                <a16:creationId xmlns:a16="http://schemas.microsoft.com/office/drawing/2014/main" id="{AA0BB620-0E1B-444E-B4DA-620EC18FC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5692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5">
            <a:extLst>
              <a:ext uri="{FF2B5EF4-FFF2-40B4-BE49-F238E27FC236}">
                <a16:creationId xmlns:a16="http://schemas.microsoft.com/office/drawing/2014/main" id="{2429450D-EE6E-4527-982F-934CA86EE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400000" flipH="1">
            <a:off x="380607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5" name="Picture 4" descr="A logo with keys in a circle&#10;&#10;Description automatically generated">
            <a:extLst>
              <a:ext uri="{FF2B5EF4-FFF2-40B4-BE49-F238E27FC236}">
                <a16:creationId xmlns:a16="http://schemas.microsoft.com/office/drawing/2014/main" id="{B221248E-E84D-63C9-FFD7-EB165AD1E7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240" y="2106015"/>
            <a:ext cx="2936836" cy="2874570"/>
          </a:xfrm>
          <a:prstGeom prst="rect">
            <a:avLst/>
          </a:prstGeom>
          <a:effectLst/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D170190-D01F-948A-8534-E1B36B3195C9}"/>
              </a:ext>
            </a:extLst>
          </p:cNvPr>
          <p:cNvSpPr txBox="1">
            <a:spLocks/>
          </p:cNvSpPr>
          <p:nvPr/>
        </p:nvSpPr>
        <p:spPr>
          <a:xfrm>
            <a:off x="5033581" y="2238632"/>
            <a:ext cx="5999607" cy="46193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/>
              <a:t>The School Prayer</a:t>
            </a:r>
            <a:br>
              <a:rPr lang="en-US" sz="5400" b="1" dirty="0"/>
            </a:br>
            <a:br>
              <a:rPr lang="en-US" sz="2800" dirty="0"/>
            </a:br>
            <a:r>
              <a:rPr lang="en-US" sz="2800" dirty="0"/>
              <a:t>This is our school</a:t>
            </a:r>
          </a:p>
          <a:p>
            <a:r>
              <a:rPr lang="en-US" sz="2800" dirty="0"/>
              <a:t>May all here live happily together.</a:t>
            </a:r>
          </a:p>
          <a:p>
            <a:r>
              <a:rPr lang="en-US" sz="2800" dirty="0"/>
              <a:t>May our school be full of joy</a:t>
            </a:r>
          </a:p>
          <a:p>
            <a:r>
              <a:rPr lang="en-US" sz="2800" dirty="0"/>
              <a:t>May love dwell here among us.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4000" dirty="0"/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83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C7344-7764-C077-7123-3FB3C7B611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4619368"/>
          </a:xfrm>
        </p:spPr>
        <p:txBody>
          <a:bodyPr/>
          <a:lstStyle/>
          <a:p>
            <a:r>
              <a:rPr lang="en-US" sz="5400" b="1" dirty="0"/>
              <a:t>The Sign of the Cross</a:t>
            </a:r>
            <a:br>
              <a:rPr lang="en-US" sz="5400" b="1" dirty="0"/>
            </a:br>
            <a:br>
              <a:rPr lang="en-US" sz="4000" dirty="0"/>
            </a:br>
            <a:r>
              <a:rPr lang="en-US" sz="4000" dirty="0"/>
              <a:t>In the name of the Father</a:t>
            </a:r>
            <a:br>
              <a:rPr lang="en-US" sz="4000" dirty="0"/>
            </a:br>
            <a:r>
              <a:rPr lang="en-US" sz="4000" dirty="0"/>
              <a:t>and of the Son</a:t>
            </a:r>
            <a:br>
              <a:rPr lang="en-US" sz="4000" dirty="0"/>
            </a:br>
            <a:r>
              <a:rPr lang="en-US" sz="4000" dirty="0"/>
              <a:t>and of the Holy Spirit.</a:t>
            </a:r>
            <a:br>
              <a:rPr lang="en-US" sz="4000" dirty="0"/>
            </a:br>
            <a:r>
              <a:rPr lang="en-US" sz="4000" dirty="0"/>
              <a:t>Amen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212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BB5A0-51AC-EE67-6CB4-7C298D948169}"/>
              </a:ext>
            </a:extLst>
          </p:cNvPr>
          <p:cNvSpPr txBox="1">
            <a:spLocks/>
          </p:cNvSpPr>
          <p:nvPr/>
        </p:nvSpPr>
        <p:spPr>
          <a:xfrm>
            <a:off x="981961" y="333633"/>
            <a:ext cx="8825658" cy="46193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/>
              <a:t>The Lord’s Prayer</a:t>
            </a:r>
            <a:br>
              <a:rPr lang="en-US" sz="5400" b="1" dirty="0"/>
            </a:br>
            <a:br>
              <a:rPr lang="en-US" sz="2800" dirty="0"/>
            </a:br>
            <a:r>
              <a:rPr lang="en-US" sz="2800" dirty="0"/>
              <a:t>Our Father who art in heaven,</a:t>
            </a:r>
          </a:p>
          <a:p>
            <a:r>
              <a:rPr lang="en-US" sz="2800" dirty="0"/>
              <a:t>hallowed be thy name.</a:t>
            </a:r>
          </a:p>
          <a:p>
            <a:r>
              <a:rPr lang="en-US" sz="2800" dirty="0"/>
              <a:t>Thy kingdom come.</a:t>
            </a:r>
          </a:p>
          <a:p>
            <a:r>
              <a:rPr lang="en-US" sz="2800" dirty="0"/>
              <a:t>Thy will be done on earth, </a:t>
            </a:r>
          </a:p>
          <a:p>
            <a:r>
              <a:rPr lang="en-US" sz="2800" dirty="0"/>
              <a:t>as it is in heaven.</a:t>
            </a:r>
          </a:p>
          <a:p>
            <a:endParaRPr lang="en-US" sz="2800" dirty="0"/>
          </a:p>
          <a:p>
            <a:r>
              <a:rPr lang="en-US" sz="2800" dirty="0"/>
              <a:t>Give us this day our daily bread,</a:t>
            </a:r>
          </a:p>
          <a:p>
            <a:r>
              <a:rPr lang="en-US" sz="2800" dirty="0"/>
              <a:t>and forgive us our trespasses,</a:t>
            </a:r>
          </a:p>
          <a:p>
            <a:r>
              <a:rPr lang="en-US" sz="2800" dirty="0"/>
              <a:t>as we forgive those who trespass against us,</a:t>
            </a:r>
          </a:p>
          <a:p>
            <a:r>
              <a:rPr lang="en-US" sz="2800" dirty="0"/>
              <a:t>and lead us not into temptation,</a:t>
            </a:r>
          </a:p>
          <a:p>
            <a:r>
              <a:rPr lang="en-US" sz="2800" dirty="0"/>
              <a:t>but deliver us from evil.</a:t>
            </a:r>
          </a:p>
          <a:p>
            <a:endParaRPr lang="en-US" sz="4000" dirty="0"/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399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19102-85C0-9016-BEF9-2EBE6A6A5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8ED10-9776-4278-7336-28AB804BD444}"/>
              </a:ext>
            </a:extLst>
          </p:cNvPr>
          <p:cNvSpPr txBox="1">
            <a:spLocks/>
          </p:cNvSpPr>
          <p:nvPr/>
        </p:nvSpPr>
        <p:spPr>
          <a:xfrm>
            <a:off x="981961" y="556055"/>
            <a:ext cx="8825658" cy="46193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/>
              <a:t>The Hail Mary</a:t>
            </a:r>
            <a:br>
              <a:rPr lang="en-US" sz="5400" b="1" dirty="0"/>
            </a:br>
            <a:br>
              <a:rPr lang="en-US" sz="2800" dirty="0"/>
            </a:br>
            <a:r>
              <a:rPr lang="en-US" sz="2800" dirty="0"/>
              <a:t>Hail Mary, full of grace,</a:t>
            </a:r>
          </a:p>
          <a:p>
            <a:r>
              <a:rPr lang="en-US" sz="2800" dirty="0"/>
              <a:t>the Lord is with thee.</a:t>
            </a:r>
          </a:p>
          <a:p>
            <a:r>
              <a:rPr lang="en-US" sz="2800" dirty="0"/>
              <a:t>blessed art thou among women</a:t>
            </a:r>
          </a:p>
          <a:p>
            <a:r>
              <a:rPr lang="en-US" sz="2800" dirty="0"/>
              <a:t>and blessed is the fruit of thy womb, Jesus.</a:t>
            </a:r>
          </a:p>
          <a:p>
            <a:endParaRPr lang="en-US" sz="2800" dirty="0"/>
          </a:p>
          <a:p>
            <a:r>
              <a:rPr lang="en-US" sz="2800" dirty="0"/>
              <a:t>Holy Mary, Mother of God,</a:t>
            </a:r>
          </a:p>
          <a:p>
            <a:r>
              <a:rPr lang="en-US" sz="2800" dirty="0"/>
              <a:t>pray for us sinners,</a:t>
            </a:r>
          </a:p>
          <a:p>
            <a:r>
              <a:rPr lang="en-US" sz="2800" dirty="0"/>
              <a:t>now and at the hour of our death.</a:t>
            </a:r>
          </a:p>
          <a:p>
            <a:endParaRPr lang="en-US" sz="2800" dirty="0"/>
          </a:p>
          <a:p>
            <a:r>
              <a:rPr lang="en-US" sz="2800" dirty="0"/>
              <a:t>Amen</a:t>
            </a:r>
            <a:endParaRPr lang="en-US" sz="4000" dirty="0"/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384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573999-FA51-F304-CCFA-6B83E2620A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62762-F63F-094C-754B-77F27E9B1D84}"/>
              </a:ext>
            </a:extLst>
          </p:cNvPr>
          <p:cNvSpPr txBox="1">
            <a:spLocks/>
          </p:cNvSpPr>
          <p:nvPr/>
        </p:nvSpPr>
        <p:spPr>
          <a:xfrm>
            <a:off x="981961" y="556055"/>
            <a:ext cx="8825658" cy="46193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/>
              <a:t>Glory be to the Father</a:t>
            </a:r>
            <a:br>
              <a:rPr lang="en-US" sz="5400" b="1" dirty="0"/>
            </a:br>
            <a:br>
              <a:rPr lang="en-US" sz="2800" dirty="0"/>
            </a:br>
            <a:r>
              <a:rPr lang="en-US" sz="2800" dirty="0"/>
              <a:t>Glory be to the Father</a:t>
            </a:r>
          </a:p>
          <a:p>
            <a:r>
              <a:rPr lang="en-US" sz="2800" dirty="0"/>
              <a:t>and to the Son</a:t>
            </a:r>
          </a:p>
          <a:p>
            <a:r>
              <a:rPr lang="en-US" sz="2800" dirty="0"/>
              <a:t>and to the Holy Spirit,</a:t>
            </a:r>
          </a:p>
          <a:p>
            <a:r>
              <a:rPr lang="en-US" sz="2800" dirty="0"/>
              <a:t>as it was in the beginning</a:t>
            </a:r>
          </a:p>
          <a:p>
            <a:r>
              <a:rPr lang="en-US" sz="2800" dirty="0"/>
              <a:t>is now, and ever shall be</a:t>
            </a:r>
          </a:p>
          <a:p>
            <a:r>
              <a:rPr lang="en-US" sz="2800" dirty="0"/>
              <a:t>world without end.</a:t>
            </a:r>
          </a:p>
          <a:p>
            <a:endParaRPr lang="en-US" sz="2800" dirty="0"/>
          </a:p>
          <a:p>
            <a:r>
              <a:rPr lang="en-US" sz="2800" dirty="0"/>
              <a:t>Amen</a:t>
            </a:r>
            <a:endParaRPr lang="en-US" sz="4000" dirty="0"/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860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0A44DE-2C7A-E135-A979-CFFAACF05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60CDD-6894-76D9-2466-9DC2B35BAC87}"/>
              </a:ext>
            </a:extLst>
          </p:cNvPr>
          <p:cNvSpPr txBox="1">
            <a:spLocks/>
          </p:cNvSpPr>
          <p:nvPr/>
        </p:nvSpPr>
        <p:spPr>
          <a:xfrm>
            <a:off x="981961" y="852617"/>
            <a:ext cx="8825658" cy="46193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5400" b="1" dirty="0"/>
              <a:t>Grace before meals</a:t>
            </a:r>
            <a:br>
              <a:rPr lang="en-US" sz="5400" b="1" dirty="0"/>
            </a:br>
            <a:br>
              <a:rPr lang="en-US" sz="2800" dirty="0"/>
            </a:br>
            <a:r>
              <a:rPr lang="en-US" sz="4000" dirty="0"/>
              <a:t>Bless us, O Lord, and these thy gifts</a:t>
            </a:r>
          </a:p>
          <a:p>
            <a:r>
              <a:rPr lang="en-US" sz="4000" dirty="0"/>
              <a:t>Which we are about to receive from your bounty.</a:t>
            </a:r>
          </a:p>
          <a:p>
            <a:r>
              <a:rPr lang="en-US" sz="4000" dirty="0"/>
              <a:t>Through Christ our Lord.</a:t>
            </a:r>
          </a:p>
          <a:p>
            <a:endParaRPr lang="en-US" sz="4000" dirty="0"/>
          </a:p>
          <a:p>
            <a:r>
              <a:rPr lang="en-US" sz="4000" dirty="0"/>
              <a:t>Amen</a:t>
            </a: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303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C225F-2917-F3B7-E106-62989D9AF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009E-81E1-C467-09EA-6E9F9702A731}"/>
              </a:ext>
            </a:extLst>
          </p:cNvPr>
          <p:cNvSpPr txBox="1">
            <a:spLocks/>
          </p:cNvSpPr>
          <p:nvPr/>
        </p:nvSpPr>
        <p:spPr>
          <a:xfrm>
            <a:off x="981961" y="852617"/>
            <a:ext cx="8825658" cy="46193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5400" b="1" dirty="0"/>
              <a:t>Grace after meals</a:t>
            </a:r>
            <a:br>
              <a:rPr lang="en-US" sz="5400" b="1" dirty="0"/>
            </a:br>
            <a:br>
              <a:rPr lang="en-US" sz="2800" dirty="0"/>
            </a:br>
            <a:r>
              <a:rPr lang="en-US" sz="4000" dirty="0"/>
              <a:t>We give you thanks</a:t>
            </a:r>
            <a:r>
              <a:rPr lang="en-US" sz="4000"/>
              <a:t>, </a:t>
            </a:r>
          </a:p>
          <a:p>
            <a:r>
              <a:rPr lang="en-US" sz="4000"/>
              <a:t>Almighty </a:t>
            </a:r>
            <a:r>
              <a:rPr lang="en-US" sz="4000" dirty="0"/>
              <a:t>God,</a:t>
            </a:r>
          </a:p>
          <a:p>
            <a:r>
              <a:rPr lang="en-US" sz="4000" dirty="0"/>
              <a:t>for all your benefits,</a:t>
            </a:r>
          </a:p>
          <a:p>
            <a:r>
              <a:rPr lang="en-US" sz="4000" dirty="0"/>
              <a:t>who live and reign, </a:t>
            </a:r>
          </a:p>
          <a:p>
            <a:r>
              <a:rPr lang="en-US" sz="4000" dirty="0"/>
              <a:t>world without end.</a:t>
            </a:r>
          </a:p>
          <a:p>
            <a:endParaRPr lang="en-US" sz="4000" dirty="0"/>
          </a:p>
          <a:p>
            <a:r>
              <a:rPr lang="en-US" sz="4000" dirty="0"/>
              <a:t>Amen</a:t>
            </a: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8125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15330</TotalTime>
  <Words>320</Words>
  <Application>Microsoft Office PowerPoint</Application>
  <PresentationFormat>Widescreen</PresentationFormat>
  <Paragraphs>64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 3</vt:lpstr>
      <vt:lpstr>Ion</vt:lpstr>
      <vt:lpstr>PowerPoint Presentation</vt:lpstr>
      <vt:lpstr>PowerPoint Presentation</vt:lpstr>
      <vt:lpstr>The Sign of the Cross  In the name of the Father and of the Son and of the Holy Spirit. Amen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Campbell, Kate</dc:creator>
  <cp:lastModifiedBy>E Gough</cp:lastModifiedBy>
  <cp:revision>7</cp:revision>
  <dcterms:created xsi:type="dcterms:W3CDTF">2024-09-08T12:46:24Z</dcterms:created>
  <dcterms:modified xsi:type="dcterms:W3CDTF">2024-12-18T13:13:21Z</dcterms:modified>
</cp:coreProperties>
</file>