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aace467ef6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aace467ef6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aace467ef6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aace467ef6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aace46808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aace46808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aace468080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aace468080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87575" y="806525"/>
            <a:ext cx="6785025" cy="417510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2859050" y="1261325"/>
            <a:ext cx="1051200" cy="3783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13"/>
          <p:cNvSpPr txBox="1"/>
          <p:nvPr/>
        </p:nvSpPr>
        <p:spPr>
          <a:xfrm>
            <a:off x="6145575" y="2955375"/>
            <a:ext cx="1794000" cy="4923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" name="Google Shape;57;p13"/>
          <p:cNvSpPr txBox="1"/>
          <p:nvPr/>
        </p:nvSpPr>
        <p:spPr>
          <a:xfrm>
            <a:off x="4154488" y="1261325"/>
            <a:ext cx="1051200" cy="3783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13"/>
          <p:cNvSpPr txBox="1"/>
          <p:nvPr/>
        </p:nvSpPr>
        <p:spPr>
          <a:xfrm>
            <a:off x="5449950" y="1261325"/>
            <a:ext cx="1051200" cy="3783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13"/>
          <p:cNvSpPr txBox="1"/>
          <p:nvPr/>
        </p:nvSpPr>
        <p:spPr>
          <a:xfrm>
            <a:off x="3750700" y="2380750"/>
            <a:ext cx="1051200" cy="3783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13"/>
          <p:cNvSpPr txBox="1"/>
          <p:nvPr/>
        </p:nvSpPr>
        <p:spPr>
          <a:xfrm>
            <a:off x="5094375" y="2380750"/>
            <a:ext cx="1051200" cy="3783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3"/>
          <p:cNvSpPr txBox="1"/>
          <p:nvPr/>
        </p:nvSpPr>
        <p:spPr>
          <a:xfrm>
            <a:off x="6438050" y="2380750"/>
            <a:ext cx="1051200" cy="3783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3"/>
          <p:cNvSpPr txBox="1"/>
          <p:nvPr/>
        </p:nvSpPr>
        <p:spPr>
          <a:xfrm>
            <a:off x="4722975" y="3644000"/>
            <a:ext cx="1794000" cy="4923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" name="Google Shape;63;p13"/>
          <p:cNvSpPr txBox="1"/>
          <p:nvPr/>
        </p:nvSpPr>
        <p:spPr>
          <a:xfrm>
            <a:off x="4644050" y="4332625"/>
            <a:ext cx="1794000" cy="4923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13"/>
          <p:cNvSpPr txBox="1"/>
          <p:nvPr/>
        </p:nvSpPr>
        <p:spPr>
          <a:xfrm>
            <a:off x="644700" y="84100"/>
            <a:ext cx="7946400" cy="60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/>
              <a:t>Starter Activity</a:t>
            </a:r>
            <a:endParaRPr sz="2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6500" y="278525"/>
            <a:ext cx="8002575" cy="4668775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4"/>
          <p:cNvSpPr txBox="1"/>
          <p:nvPr/>
        </p:nvSpPr>
        <p:spPr>
          <a:xfrm>
            <a:off x="1527625" y="4232525"/>
            <a:ext cx="4203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" name="Google Shape;71;p14"/>
          <p:cNvSpPr txBox="1"/>
          <p:nvPr/>
        </p:nvSpPr>
        <p:spPr>
          <a:xfrm>
            <a:off x="2072450" y="4232525"/>
            <a:ext cx="4203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14"/>
          <p:cNvSpPr txBox="1"/>
          <p:nvPr/>
        </p:nvSpPr>
        <p:spPr>
          <a:xfrm>
            <a:off x="2617275" y="4232525"/>
            <a:ext cx="4203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14"/>
          <p:cNvSpPr txBox="1"/>
          <p:nvPr/>
        </p:nvSpPr>
        <p:spPr>
          <a:xfrm>
            <a:off x="3162100" y="4232525"/>
            <a:ext cx="4203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14"/>
          <p:cNvSpPr txBox="1"/>
          <p:nvPr/>
        </p:nvSpPr>
        <p:spPr>
          <a:xfrm>
            <a:off x="3706925" y="4232525"/>
            <a:ext cx="4203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p14"/>
          <p:cNvSpPr txBox="1"/>
          <p:nvPr/>
        </p:nvSpPr>
        <p:spPr>
          <a:xfrm>
            <a:off x="5134675" y="4232525"/>
            <a:ext cx="4203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14"/>
          <p:cNvSpPr txBox="1"/>
          <p:nvPr/>
        </p:nvSpPr>
        <p:spPr>
          <a:xfrm>
            <a:off x="5679500" y="4232525"/>
            <a:ext cx="4203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14"/>
          <p:cNvSpPr txBox="1"/>
          <p:nvPr/>
        </p:nvSpPr>
        <p:spPr>
          <a:xfrm>
            <a:off x="6224325" y="4232525"/>
            <a:ext cx="4203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" name="Google Shape;78;p14"/>
          <p:cNvSpPr txBox="1"/>
          <p:nvPr/>
        </p:nvSpPr>
        <p:spPr>
          <a:xfrm>
            <a:off x="7313975" y="4232525"/>
            <a:ext cx="4203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14"/>
          <p:cNvSpPr txBox="1"/>
          <p:nvPr/>
        </p:nvSpPr>
        <p:spPr>
          <a:xfrm>
            <a:off x="6769150" y="4232525"/>
            <a:ext cx="4203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6075" y="1750100"/>
            <a:ext cx="8571825" cy="297295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5"/>
          <p:cNvSpPr txBox="1"/>
          <p:nvPr/>
        </p:nvSpPr>
        <p:spPr>
          <a:xfrm>
            <a:off x="154175" y="210225"/>
            <a:ext cx="8857500" cy="103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Use the Place Value Counters link to help you answer these questions.</a:t>
            </a:r>
            <a:endParaRPr sz="2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You may want to use your books/paper to use the column method.</a:t>
            </a:r>
            <a:endParaRPr sz="2000"/>
          </a:p>
        </p:txBody>
      </p:sp>
      <p:sp>
        <p:nvSpPr>
          <p:cNvPr id="86" name="Google Shape;86;p15"/>
          <p:cNvSpPr txBox="1"/>
          <p:nvPr/>
        </p:nvSpPr>
        <p:spPr>
          <a:xfrm>
            <a:off x="7287775" y="2859050"/>
            <a:ext cx="1485600" cy="4485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5"/>
          <p:cNvSpPr txBox="1"/>
          <p:nvPr/>
        </p:nvSpPr>
        <p:spPr>
          <a:xfrm>
            <a:off x="7287775" y="3375825"/>
            <a:ext cx="1485600" cy="4485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15"/>
          <p:cNvSpPr txBox="1"/>
          <p:nvPr/>
        </p:nvSpPr>
        <p:spPr>
          <a:xfrm>
            <a:off x="7287775" y="3824325"/>
            <a:ext cx="1485600" cy="4485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15"/>
          <p:cNvSpPr txBox="1"/>
          <p:nvPr/>
        </p:nvSpPr>
        <p:spPr>
          <a:xfrm>
            <a:off x="7526075" y="4507525"/>
            <a:ext cx="1485600" cy="4485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0750" y="1414325"/>
            <a:ext cx="3672975" cy="267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85526" y="1349026"/>
            <a:ext cx="3672975" cy="2600936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6"/>
          <p:cNvSpPr txBox="1"/>
          <p:nvPr/>
        </p:nvSpPr>
        <p:spPr>
          <a:xfrm>
            <a:off x="404950" y="182875"/>
            <a:ext cx="1685100" cy="26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16"/>
          <p:cNvSpPr txBox="1"/>
          <p:nvPr/>
        </p:nvSpPr>
        <p:spPr>
          <a:xfrm>
            <a:off x="230750" y="182875"/>
            <a:ext cx="6910200" cy="90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Complete the missing numbers:</a:t>
            </a:r>
            <a:endParaRPr sz="2400"/>
          </a:p>
        </p:txBody>
      </p:sp>
      <p:sp>
        <p:nvSpPr>
          <p:cNvPr id="98" name="Google Shape;98;p16"/>
          <p:cNvSpPr txBox="1"/>
          <p:nvPr/>
        </p:nvSpPr>
        <p:spPr>
          <a:xfrm>
            <a:off x="2481950" y="1946375"/>
            <a:ext cx="431100" cy="5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16"/>
          <p:cNvSpPr txBox="1"/>
          <p:nvPr/>
        </p:nvSpPr>
        <p:spPr>
          <a:xfrm>
            <a:off x="1210500" y="2571750"/>
            <a:ext cx="431100" cy="5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16"/>
          <p:cNvSpPr txBox="1"/>
          <p:nvPr/>
        </p:nvSpPr>
        <p:spPr>
          <a:xfrm>
            <a:off x="500750" y="3309275"/>
            <a:ext cx="431100" cy="5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16"/>
          <p:cNvSpPr txBox="1"/>
          <p:nvPr/>
        </p:nvSpPr>
        <p:spPr>
          <a:xfrm>
            <a:off x="1851688" y="3309275"/>
            <a:ext cx="431100" cy="5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16"/>
          <p:cNvSpPr txBox="1"/>
          <p:nvPr/>
        </p:nvSpPr>
        <p:spPr>
          <a:xfrm>
            <a:off x="3130725" y="2571750"/>
            <a:ext cx="431100" cy="5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16"/>
          <p:cNvSpPr txBox="1"/>
          <p:nvPr/>
        </p:nvSpPr>
        <p:spPr>
          <a:xfrm>
            <a:off x="5738950" y="2483738"/>
            <a:ext cx="431100" cy="5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16"/>
          <p:cNvSpPr txBox="1"/>
          <p:nvPr/>
        </p:nvSpPr>
        <p:spPr>
          <a:xfrm>
            <a:off x="7001700" y="1789625"/>
            <a:ext cx="431100" cy="5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16"/>
          <p:cNvSpPr txBox="1"/>
          <p:nvPr/>
        </p:nvSpPr>
        <p:spPr>
          <a:xfrm>
            <a:off x="7741925" y="2483738"/>
            <a:ext cx="431100" cy="5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6"/>
          <p:cNvSpPr txBox="1"/>
          <p:nvPr/>
        </p:nvSpPr>
        <p:spPr>
          <a:xfrm>
            <a:off x="6392100" y="3191700"/>
            <a:ext cx="431100" cy="5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6350" y="831675"/>
            <a:ext cx="3378150" cy="308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23900" y="707400"/>
            <a:ext cx="3449375" cy="3211475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7"/>
          <p:cNvSpPr txBox="1"/>
          <p:nvPr/>
        </p:nvSpPr>
        <p:spPr>
          <a:xfrm>
            <a:off x="2239875" y="1175675"/>
            <a:ext cx="431100" cy="5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17"/>
          <p:cNvSpPr txBox="1"/>
          <p:nvPr/>
        </p:nvSpPr>
        <p:spPr>
          <a:xfrm>
            <a:off x="1667700" y="2373100"/>
            <a:ext cx="431100" cy="5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17"/>
          <p:cNvSpPr txBox="1"/>
          <p:nvPr/>
        </p:nvSpPr>
        <p:spPr>
          <a:xfrm>
            <a:off x="984075" y="3087200"/>
            <a:ext cx="431100" cy="5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17"/>
          <p:cNvSpPr txBox="1"/>
          <p:nvPr/>
        </p:nvSpPr>
        <p:spPr>
          <a:xfrm>
            <a:off x="2939150" y="2403575"/>
            <a:ext cx="431100" cy="5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17"/>
          <p:cNvSpPr txBox="1"/>
          <p:nvPr/>
        </p:nvSpPr>
        <p:spPr>
          <a:xfrm>
            <a:off x="2817225" y="1837600"/>
            <a:ext cx="431100" cy="5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17"/>
          <p:cNvSpPr txBox="1"/>
          <p:nvPr/>
        </p:nvSpPr>
        <p:spPr>
          <a:xfrm>
            <a:off x="3466025" y="3152500"/>
            <a:ext cx="431100" cy="5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17"/>
          <p:cNvSpPr txBox="1"/>
          <p:nvPr/>
        </p:nvSpPr>
        <p:spPr>
          <a:xfrm>
            <a:off x="5094525" y="3087200"/>
            <a:ext cx="431100" cy="5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17"/>
          <p:cNvSpPr txBox="1"/>
          <p:nvPr/>
        </p:nvSpPr>
        <p:spPr>
          <a:xfrm>
            <a:off x="5743325" y="3152500"/>
            <a:ext cx="431100" cy="5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17"/>
          <p:cNvSpPr txBox="1"/>
          <p:nvPr/>
        </p:nvSpPr>
        <p:spPr>
          <a:xfrm>
            <a:off x="6352900" y="1837600"/>
            <a:ext cx="431100" cy="5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17"/>
          <p:cNvSpPr txBox="1"/>
          <p:nvPr/>
        </p:nvSpPr>
        <p:spPr>
          <a:xfrm>
            <a:off x="6988625" y="1071150"/>
            <a:ext cx="431100" cy="5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17"/>
          <p:cNvSpPr txBox="1"/>
          <p:nvPr/>
        </p:nvSpPr>
        <p:spPr>
          <a:xfrm>
            <a:off x="7715800" y="2373100"/>
            <a:ext cx="431100" cy="5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