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69" r:id="rId16"/>
    <p:sldId id="271" r:id="rId17"/>
    <p:sldId id="272" r:id="rId18"/>
    <p:sldId id="273" r:id="rId19"/>
    <p:sldId id="274" r:id="rId20"/>
    <p:sldId id="276" r:id="rId21"/>
    <p:sldId id="275"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3" autoAdjust="0"/>
    <p:restoredTop sz="94660"/>
  </p:normalViewPr>
  <p:slideViewPr>
    <p:cSldViewPr snapToGrid="0">
      <p:cViewPr varScale="1">
        <p:scale>
          <a:sx n="79" d="100"/>
          <a:sy n="79" d="100"/>
        </p:scale>
        <p:origin x="16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10/9/2018</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10/9/2018</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10/9/2018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10/9/2018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10/9/2018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10/9/2018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10/9/2018</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10/9/2018</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10/9/2018</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10/9/2018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10/9/2018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10/9/2018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10/9/2018</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10/9/2018</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smtClean="0"/>
              <a:t>Niagra</a:t>
            </a:r>
            <a:r>
              <a:rPr lang="en-US" dirty="0" smtClean="0"/>
              <a:t> falls</a:t>
            </a:r>
            <a:endParaRPr lang="en-GB" dirty="0"/>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6848094" y="1803405"/>
            <a:ext cx="4762500" cy="3171825"/>
          </a:xfrm>
          <a:prstGeom prst="rect">
            <a:avLst/>
          </a:prstGeom>
        </p:spPr>
      </p:pic>
    </p:spTree>
    <p:extLst>
      <p:ext uri="{BB962C8B-B14F-4D97-AF65-F5344CB8AC3E}">
        <p14:creationId xmlns:p14="http://schemas.microsoft.com/office/powerpoint/2010/main" val="38075974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2400" dirty="0" err="1" smtClean="0"/>
              <a:t>niagra</a:t>
            </a:r>
            <a:r>
              <a:rPr lang="en-GB" sz="2400" dirty="0" smtClean="0"/>
              <a:t> falls is one of </a:t>
            </a:r>
            <a:r>
              <a:rPr lang="en-GB" sz="2400" dirty="0" err="1" smtClean="0"/>
              <a:t>america</a:t>
            </a:r>
            <a:r>
              <a:rPr lang="ja-JP" altLang="en-US" sz="2400" dirty="0" smtClean="0"/>
              <a:t>‘</a:t>
            </a:r>
            <a:r>
              <a:rPr lang="en-GB" altLang="ja-JP" sz="2400" dirty="0" smtClean="0"/>
              <a:t>s most famous natural </a:t>
            </a:r>
            <a:r>
              <a:rPr lang="en-GB" altLang="ja-JP" sz="2400" dirty="0" err="1" smtClean="0"/>
              <a:t>landmrks</a:t>
            </a:r>
            <a:r>
              <a:rPr lang="en-GB" altLang="ja-JP" sz="2400" dirty="0" smtClean="0"/>
              <a:t> just like the grand canyon the falls were made by god or as some people say mother nature</a:t>
            </a:r>
            <a:endParaRPr lang="en-GB" sz="2400" dirty="0" smtClean="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3206742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err="1" smtClean="0"/>
              <a:t>Niagra</a:t>
            </a:r>
            <a:r>
              <a:rPr lang="en-GB" dirty="0" smtClean="0"/>
              <a:t> falls is in Ontario Canada.</a:t>
            </a:r>
            <a:endParaRPr lang="en-GB" dirty="0"/>
          </a:p>
        </p:txBody>
      </p:sp>
      <p:pic>
        <p:nvPicPr>
          <p:cNvPr id="1026" name="Picture 2" descr="Experience the Cave of the Winds at Niagara Falls State Park"/>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27261" y="2352421"/>
            <a:ext cx="5982086" cy="4024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76044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iF</a:t>
            </a:r>
            <a:r>
              <a:rPr lang="en-GB" dirty="0" smtClean="0"/>
              <a:t> you’re a tourist you will especially enjoy our light show</a:t>
            </a:r>
            <a:endParaRPr lang="en-GB" dirty="0"/>
          </a:p>
        </p:txBody>
      </p:sp>
      <p:pic>
        <p:nvPicPr>
          <p:cNvPr id="4" name="Content Placeholder 3"/>
          <p:cNvPicPr>
            <a:picLocks noGrp="1" noChangeAspect="1"/>
          </p:cNvPicPr>
          <p:nvPr>
            <p:ph idx="1"/>
          </p:nvPr>
        </p:nvPicPr>
        <p:blipFill>
          <a:blip r:embed="rId2"/>
          <a:stretch>
            <a:fillRect/>
          </a:stretch>
        </p:blipFill>
        <p:spPr>
          <a:xfrm>
            <a:off x="560832" y="2170176"/>
            <a:ext cx="4367022" cy="3116421"/>
          </a:xfrm>
          <a:prstGeom prst="rect">
            <a:avLst/>
          </a:prstGeom>
        </p:spPr>
      </p:pic>
      <p:pic>
        <p:nvPicPr>
          <p:cNvPr id="5" name="Picture 4"/>
          <p:cNvPicPr>
            <a:picLocks noChangeAspect="1"/>
          </p:cNvPicPr>
          <p:nvPr/>
        </p:nvPicPr>
        <p:blipFill>
          <a:blip r:embed="rId3"/>
          <a:stretch>
            <a:fillRect/>
          </a:stretch>
        </p:blipFill>
        <p:spPr>
          <a:xfrm>
            <a:off x="6412992" y="2264854"/>
            <a:ext cx="4557522" cy="3575114"/>
          </a:xfrm>
          <a:prstGeom prst="rect">
            <a:avLst/>
          </a:prstGeom>
        </p:spPr>
      </p:pic>
    </p:spTree>
    <p:extLst>
      <p:ext uri="{BB962C8B-B14F-4D97-AF65-F5344CB8AC3E}">
        <p14:creationId xmlns:p14="http://schemas.microsoft.com/office/powerpoint/2010/main" val="1650834620"/>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And our sunsets</a:t>
            </a:r>
            <a:endParaRPr lang="en-GB" dirty="0"/>
          </a:p>
        </p:txBody>
      </p:sp>
      <p:pic>
        <p:nvPicPr>
          <p:cNvPr id="4" name="Content Placeholder 3"/>
          <p:cNvPicPr>
            <a:picLocks noGrp="1" noChangeAspect="1"/>
          </p:cNvPicPr>
          <p:nvPr>
            <p:ph idx="1"/>
          </p:nvPr>
        </p:nvPicPr>
        <p:blipFill>
          <a:blip r:embed="rId2"/>
          <a:stretch>
            <a:fillRect/>
          </a:stretch>
        </p:blipFill>
        <p:spPr>
          <a:xfrm>
            <a:off x="3038955" y="2193925"/>
            <a:ext cx="6114089" cy="4024313"/>
          </a:xfrm>
          <a:prstGeom prst="rect">
            <a:avLst/>
          </a:prstGeom>
        </p:spPr>
      </p:pic>
    </p:spTree>
    <p:extLst>
      <p:ext uri="{BB962C8B-B14F-4D97-AF65-F5344CB8AC3E}">
        <p14:creationId xmlns:p14="http://schemas.microsoft.com/office/powerpoint/2010/main" val="2110534270"/>
      </p:ext>
    </p:extLst>
  </p:cSld>
  <p:clrMapOvr>
    <a:masterClrMapping/>
  </p:clrMapOvr>
  <p:transition spd="slow">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winter</a:t>
            </a:r>
            <a:endParaRPr lang="en-GB" dirty="0"/>
          </a:p>
        </p:txBody>
      </p:sp>
      <p:pic>
        <p:nvPicPr>
          <p:cNvPr id="4" name="Content Placeholder 3"/>
          <p:cNvPicPr>
            <a:picLocks noGrp="1" noChangeAspect="1"/>
          </p:cNvPicPr>
          <p:nvPr>
            <p:ph idx="1"/>
          </p:nvPr>
        </p:nvPicPr>
        <p:blipFill>
          <a:blip r:embed="rId2"/>
          <a:stretch>
            <a:fillRect/>
          </a:stretch>
        </p:blipFill>
        <p:spPr>
          <a:xfrm>
            <a:off x="3852672" y="1438656"/>
            <a:ext cx="5803392" cy="3597624"/>
          </a:xfrm>
          <a:prstGeom prst="rect">
            <a:avLst/>
          </a:prstGeom>
        </p:spPr>
      </p:pic>
    </p:spTree>
    <p:extLst>
      <p:ext uri="{BB962C8B-B14F-4D97-AF65-F5344CB8AC3E}">
        <p14:creationId xmlns:p14="http://schemas.microsoft.com/office/powerpoint/2010/main" val="38539331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Did you knows         </a:t>
            </a:r>
            <a:endParaRPr lang="en-GB" dirty="0"/>
          </a:p>
        </p:txBody>
      </p:sp>
      <p:pic>
        <p:nvPicPr>
          <p:cNvPr id="4" name="Content Placeholder 3"/>
          <p:cNvPicPr>
            <a:picLocks noGrp="1" noChangeAspect="1"/>
          </p:cNvPicPr>
          <p:nvPr>
            <p:ph idx="1"/>
          </p:nvPr>
        </p:nvPicPr>
        <p:blipFill>
          <a:blip r:embed="rId2"/>
          <a:stretch>
            <a:fillRect/>
          </a:stretch>
        </p:blipFill>
        <p:spPr>
          <a:xfrm>
            <a:off x="2718216" y="2193925"/>
            <a:ext cx="8178384" cy="4664075"/>
          </a:xfrm>
          <a:prstGeom prst="rect">
            <a:avLst/>
          </a:prstGeom>
        </p:spPr>
      </p:pic>
    </p:spTree>
    <p:extLst>
      <p:ext uri="{BB962C8B-B14F-4D97-AF65-F5344CB8AC3E}">
        <p14:creationId xmlns:p14="http://schemas.microsoft.com/office/powerpoint/2010/main" val="1198685875"/>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US" dirty="0"/>
              <a:t>The majesty of Niagara Falls is something that’s difficult to describe in words. The three falls — Horseshoe Falls, the American Falls and the Bridal Veil Falls — overlap the border between Canada and the United States. On one side of the falls is Niagara Falls, Ontario, and on the other is Niagara Falls, N.Y.  The two cities with the same name overlook one of the world’s most famous attractions.</a:t>
            </a:r>
            <a:endParaRPr lang="en-GB" dirty="0"/>
          </a:p>
        </p:txBody>
      </p:sp>
    </p:spTree>
    <p:extLst>
      <p:ext uri="{BB962C8B-B14F-4D97-AF65-F5344CB8AC3E}">
        <p14:creationId xmlns:p14="http://schemas.microsoft.com/office/powerpoint/2010/main" val="2729599996"/>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1036320" y="0"/>
            <a:ext cx="9304655" cy="6328125"/>
          </a:xfrm>
          <a:prstGeom prst="rect">
            <a:avLst/>
          </a:prstGeom>
        </p:spPr>
      </p:pic>
    </p:spTree>
    <p:extLst>
      <p:ext uri="{BB962C8B-B14F-4D97-AF65-F5344CB8AC3E}">
        <p14:creationId xmlns:p14="http://schemas.microsoft.com/office/powerpoint/2010/main" val="4283280377"/>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1507056" y="764373"/>
            <a:ext cx="8319696" cy="5453865"/>
          </a:xfrm>
          <a:prstGeom prst="rect">
            <a:avLst/>
          </a:prstGeom>
        </p:spPr>
      </p:pic>
    </p:spTree>
    <p:extLst>
      <p:ext uri="{BB962C8B-B14F-4D97-AF65-F5344CB8AC3E}">
        <p14:creationId xmlns:p14="http://schemas.microsoft.com/office/powerpoint/2010/main" val="253253089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2601172" y="451105"/>
            <a:ext cx="7640743" cy="5730558"/>
          </a:xfrm>
          <a:prstGeom prst="rect">
            <a:avLst/>
          </a:prstGeom>
        </p:spPr>
      </p:pic>
    </p:spTree>
    <p:extLst>
      <p:ext uri="{BB962C8B-B14F-4D97-AF65-F5344CB8AC3E}">
        <p14:creationId xmlns:p14="http://schemas.microsoft.com/office/powerpoint/2010/main" val="3686828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2895600" y="764373"/>
            <a:ext cx="7510907" cy="5633181"/>
          </a:xfrm>
          <a:prstGeom prst="rect">
            <a:avLst/>
          </a:prstGeom>
        </p:spPr>
      </p:pic>
    </p:spTree>
    <p:extLst>
      <p:ext uri="{BB962C8B-B14F-4D97-AF65-F5344CB8AC3E}">
        <p14:creationId xmlns:p14="http://schemas.microsoft.com/office/powerpoint/2010/main" val="2034883791"/>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1963124" y="764373"/>
            <a:ext cx="8290983" cy="6218238"/>
          </a:xfrm>
          <a:prstGeom prst="rect">
            <a:avLst/>
          </a:prstGeom>
        </p:spPr>
      </p:pic>
    </p:spTree>
    <p:extLst>
      <p:ext uri="{BB962C8B-B14F-4D97-AF65-F5344CB8AC3E}">
        <p14:creationId xmlns:p14="http://schemas.microsoft.com/office/powerpoint/2010/main" val="580561872"/>
      </p:ext>
    </p:extLst>
  </p:cSld>
  <p:clrMapOvr>
    <a:masterClrMapping/>
  </p:clrMapOvr>
  <p:transition spd="slow">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3474932" y="877825"/>
            <a:ext cx="6974247" cy="5230686"/>
          </a:xfrm>
          <a:prstGeom prst="rect">
            <a:avLst/>
          </a:prstGeom>
        </p:spPr>
      </p:pic>
    </p:spTree>
    <p:extLst>
      <p:ext uri="{BB962C8B-B14F-4D97-AF65-F5344CB8AC3E}">
        <p14:creationId xmlns:p14="http://schemas.microsoft.com/office/powerpoint/2010/main" val="305114779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1507056" y="764373"/>
            <a:ext cx="7271819" cy="5453865"/>
          </a:xfrm>
          <a:prstGeom prst="rect">
            <a:avLst/>
          </a:prstGeom>
        </p:spPr>
      </p:pic>
    </p:spTree>
    <p:extLst>
      <p:ext uri="{BB962C8B-B14F-4D97-AF65-F5344CB8AC3E}">
        <p14:creationId xmlns:p14="http://schemas.microsoft.com/office/powerpoint/2010/main" val="1409445959"/>
      </p:ext>
    </p:extLst>
  </p:cSld>
  <p:clrMapOvr>
    <a:masterClrMapping/>
  </p:clrMapOvr>
  <p:transition spd="slow">
    <p:wheel spokes="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Quiz time</a:t>
            </a:r>
            <a:endParaRPr lang="en-GB" dirty="0"/>
          </a:p>
        </p:txBody>
      </p:sp>
      <p:pic>
        <p:nvPicPr>
          <p:cNvPr id="4" name="Content Placeholder 3"/>
          <p:cNvPicPr>
            <a:picLocks noGrp="1" noChangeAspect="1"/>
          </p:cNvPicPr>
          <p:nvPr>
            <p:ph idx="1"/>
          </p:nvPr>
        </p:nvPicPr>
        <p:blipFill>
          <a:blip r:embed="rId2"/>
          <a:stretch>
            <a:fillRect/>
          </a:stretch>
        </p:blipFill>
        <p:spPr>
          <a:xfrm>
            <a:off x="3694176" y="2057402"/>
            <a:ext cx="3459099" cy="3648454"/>
          </a:xfrm>
          <a:prstGeom prst="rect">
            <a:avLst/>
          </a:prstGeom>
        </p:spPr>
      </p:pic>
    </p:spTree>
    <p:extLst>
      <p:ext uri="{BB962C8B-B14F-4D97-AF65-F5344CB8AC3E}">
        <p14:creationId xmlns:p14="http://schemas.microsoft.com/office/powerpoint/2010/main" val="42136330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long has </a:t>
            </a:r>
            <a:r>
              <a:rPr lang="en-GB" dirty="0" err="1" smtClean="0"/>
              <a:t>niagra</a:t>
            </a:r>
            <a:r>
              <a:rPr lang="en-GB" dirty="0" smtClean="0"/>
              <a:t> falls been here</a:t>
            </a:r>
            <a:r>
              <a:rPr lang="ja-JP" altLang="en-US" dirty="0" smtClean="0"/>
              <a:t>？</a:t>
            </a:r>
            <a:endParaRPr lang="en-GB" dirty="0"/>
          </a:p>
        </p:txBody>
      </p:sp>
      <p:sp>
        <p:nvSpPr>
          <p:cNvPr id="3" name="Content Placeholder 2"/>
          <p:cNvSpPr>
            <a:spLocks noGrp="1"/>
          </p:cNvSpPr>
          <p:nvPr>
            <p:ph idx="1"/>
          </p:nvPr>
        </p:nvSpPr>
        <p:spPr/>
        <p:txBody>
          <a:bodyPr/>
          <a:lstStyle/>
          <a:p>
            <a:r>
              <a:rPr lang="en-GB" dirty="0" smtClean="0"/>
              <a:t>a] more than 1000 years</a:t>
            </a:r>
          </a:p>
          <a:p>
            <a:r>
              <a:rPr lang="en-GB" dirty="0" smtClean="0"/>
              <a:t>B] more than 200 years </a:t>
            </a:r>
          </a:p>
          <a:p>
            <a:r>
              <a:rPr lang="en-GB" dirty="0" smtClean="0"/>
              <a:t>C] forever</a:t>
            </a:r>
          </a:p>
        </p:txBody>
      </p:sp>
    </p:spTree>
    <p:extLst>
      <p:ext uri="{BB962C8B-B14F-4D97-AF65-F5344CB8AC3E}">
        <p14:creationId xmlns:p14="http://schemas.microsoft.com/office/powerpoint/2010/main" val="3321035423"/>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was the ship called ?</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16468326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Can you name one of the 3 waterfalls that make </a:t>
            </a:r>
            <a:r>
              <a:rPr lang="en-GB" dirty="0" err="1" smtClean="0"/>
              <a:t>niagra</a:t>
            </a:r>
            <a:r>
              <a:rPr lang="en-GB" dirty="0" smtClean="0"/>
              <a:t> falls?</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61593668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Which two cities are on each side of the falls?</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64953825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a:t>
            </a:r>
            <a:r>
              <a:rPr lang="en-GB" dirty="0" err="1" smtClean="0"/>
              <a:t>america,Niagra</a:t>
            </a:r>
            <a:r>
              <a:rPr lang="en-GB" dirty="0" smtClean="0"/>
              <a:t> falls is the largest producer of what ?</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676688523"/>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Thanks for listening and I hope you visit soon .please grab a leaflet on the way out.</a:t>
            </a:r>
            <a:endParaRPr lang="en-GB" dirty="0"/>
          </a:p>
        </p:txBody>
      </p:sp>
      <p:pic>
        <p:nvPicPr>
          <p:cNvPr id="4" name="Content Placeholder 3"/>
          <p:cNvPicPr>
            <a:picLocks noGrp="1" noChangeAspect="1"/>
          </p:cNvPicPr>
          <p:nvPr>
            <p:ph idx="1"/>
          </p:nvPr>
        </p:nvPicPr>
        <p:blipFill>
          <a:blip r:embed="rId2"/>
          <a:stretch>
            <a:fillRect/>
          </a:stretch>
        </p:blipFill>
        <p:spPr>
          <a:xfrm>
            <a:off x="1975105" y="2193925"/>
            <a:ext cx="6133052" cy="4024313"/>
          </a:xfrm>
          <a:prstGeom prst="rect">
            <a:avLst/>
          </a:prstGeom>
        </p:spPr>
      </p:pic>
    </p:spTree>
    <p:extLst>
      <p:ext uri="{BB962C8B-B14F-4D97-AF65-F5344CB8AC3E}">
        <p14:creationId xmlns:p14="http://schemas.microsoft.com/office/powerpoint/2010/main" val="3569732169"/>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TM04033937[[fn=Vapor Trail]]</Template>
  <TotalTime>738</TotalTime>
  <Words>219</Words>
  <Application>Microsoft Office PowerPoint</Application>
  <PresentationFormat>Widescreen</PresentationFormat>
  <Paragraphs>18</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MS PGothic</vt:lpstr>
      <vt:lpstr>Arial</vt:lpstr>
      <vt:lpstr>Century Gothic</vt:lpstr>
      <vt:lpstr>Vapor Trail</vt:lpstr>
      <vt:lpstr>Niagra falls</vt:lpstr>
      <vt:lpstr>niagra falls is one of america‘s most famous natural landmrks just like the grand canyon the falls were made by god or as some people say mother nature</vt:lpstr>
      <vt:lpstr>Niagra falls is in Ontario Canada.</vt:lpstr>
      <vt:lpstr>iF you’re a tourist you will especially enjoy our light show</vt:lpstr>
      <vt:lpstr>And our sunsets</vt:lpstr>
      <vt:lpstr>winter</vt:lpstr>
      <vt:lpstr>Did you knows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Quiz time</vt:lpstr>
      <vt:lpstr>How long has niagra falls been here？</vt:lpstr>
      <vt:lpstr>What was the ship called ?</vt:lpstr>
      <vt:lpstr>Can you name one of the 3 waterfalls that make niagra falls?</vt:lpstr>
      <vt:lpstr>Which two cities are on each side of the falls?</vt:lpstr>
      <vt:lpstr>In america,Niagra falls is the largest producer of what ?</vt:lpstr>
      <vt:lpstr>Thanks for listening and I hope you visit soon .please grab a leaflet on the way out.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Niagra falls</dc:title>
  <dc:creator>(Student) Divine ONYEMAECHI</dc:creator>
  <cp:lastModifiedBy>(Student) Divine ONYEMAECHI</cp:lastModifiedBy>
  <cp:revision>7</cp:revision>
  <dcterms:created xsi:type="dcterms:W3CDTF">2018-10-09T19:01:37Z</dcterms:created>
  <dcterms:modified xsi:type="dcterms:W3CDTF">2018-10-10T07:20:08Z</dcterms:modified>
</cp:coreProperties>
</file>