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02" y="8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e5bcb1e36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e5bcb1e36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e5bcb1e36a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e5bcb1e36a_0_2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e5bcb1e36a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2e5bcb1e36a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e5bcb1e36a_0_2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e5bcb1e36a_0_2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2e5bcb1e36a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2e5bcb1e36a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e5bcb1e36a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2e5bcb1e36a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e5bcb1e36a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e5bcb1e36a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e5bcb1e36a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e5bcb1e36a_0_2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e5bcb1e36a_0_2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e5bcb1e36a_0_2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e5bcb1e36a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2e5bcb1e36a_0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e5bcb1e36a_0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e5bcb1e36a_0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e5bcb1e36a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2e5bcb1e36a_0_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e5bcb1e36a_0_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e5bcb1e36a_0_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e5bcb1e36a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3" name="Google Shape;163;g2e5bcb1e36a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e5bcb1e36a_0_1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2e5bcb1e36a_0_1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e5bcb1e36a_0_2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e5bcb1e36a_0_2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e5bcb1e36a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2e5bcb1e36a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2e5bcb1e36a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2e5bcb1e36a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2e5bcb1e36a_0_2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2e5bcb1e36a_0_2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2e5bcb1e36a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2e5bcb1e36a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g2e5bcb1e36a_0_1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5" name="Google Shape;215;g2e5bcb1e36a_0_1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2e5bcb1e36a_0_1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2e5bcb1e36a_0_1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2e5bcb1e36a_0_1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g2e5bcb1e36a_0_1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2e5bcb1e36a_0_1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7" name="Google Shape;237;g2e5bcb1e36a_0_1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2e80ac11bec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2e80ac11bec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2e5bcb1e36a_0_1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2e5bcb1e36a_0_1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2e5bcb1e36a_0_1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2e5bcb1e36a_0_1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2e5bcb1e36a_0_2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2e5bcb1e36a_0_2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g2e5bcb1e36a_0_27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0" name="Google Shape;280;g2e5bcb1e36a_0_27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2e5bcb1e36a_0_2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" name="Google Shape;285;g2e5bcb1e36a_0_2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g2784ed2f912_1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5" name="Google Shape;295;g2784ed2f912_1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2784ed2f912_1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2784ed2f912_1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2784ed2f912_1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2784ed2f912_1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2784ed2f91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Google Shape;318;g2784ed2f912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2784ed2f912_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2784ed2f912_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2784ed2f912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9" name="Google Shape;329;g2784ed2f912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2784ed2f912_1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2784ed2f912_1_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jpeg"/><Relationship Id="rId3" Type="http://schemas.openxmlformats.org/officeDocument/2006/relationships/image" Target="../media/image82.jpeg"/><Relationship Id="rId7" Type="http://schemas.openxmlformats.org/officeDocument/2006/relationships/image" Target="../media/image8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4.jp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8.jpg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7" Type="http://schemas.openxmlformats.org/officeDocument/2006/relationships/image" Target="../media/image10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2.jpeg"/><Relationship Id="rId5" Type="http://schemas.openxmlformats.org/officeDocument/2006/relationships/image" Target="../media/image101.jpeg"/><Relationship Id="rId4" Type="http://schemas.openxmlformats.org/officeDocument/2006/relationships/image" Target="../media/image100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9.jpeg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3" Type="http://schemas.openxmlformats.org/officeDocument/2006/relationships/image" Target="../media/image111.jpeg"/><Relationship Id="rId7" Type="http://schemas.openxmlformats.org/officeDocument/2006/relationships/image" Target="../media/image11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4.png"/><Relationship Id="rId5" Type="http://schemas.openxmlformats.org/officeDocument/2006/relationships/image" Target="../media/image113.png"/><Relationship Id="rId4" Type="http://schemas.openxmlformats.org/officeDocument/2006/relationships/image" Target="../media/image11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1.jpeg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png"/><Relationship Id="rId3" Type="http://schemas.openxmlformats.org/officeDocument/2006/relationships/image" Target="../media/image122.jpeg"/><Relationship Id="rId7" Type="http://schemas.openxmlformats.org/officeDocument/2006/relationships/image" Target="../media/image12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5.png"/><Relationship Id="rId5" Type="http://schemas.openxmlformats.org/officeDocument/2006/relationships/image" Target="../media/image124.png"/><Relationship Id="rId4" Type="http://schemas.openxmlformats.org/officeDocument/2006/relationships/image" Target="../media/image12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2925" y="183425"/>
            <a:ext cx="1484299" cy="20306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60" name="Google Shape;60;p1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6750" y="2571750"/>
            <a:ext cx="2096639" cy="240917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61" name="Google Shape;61;p14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78100" y="183425"/>
            <a:ext cx="1559921" cy="20306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62" name="Google Shape;62;p14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00013" y="2571750"/>
            <a:ext cx="2011326" cy="240916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63" name="Google Shape;63;p14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28888" y="183425"/>
            <a:ext cx="2011322" cy="20306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64" name="Google Shape;64;p14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24125" y="2571750"/>
            <a:ext cx="1820844" cy="240917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700" y="216475"/>
            <a:ext cx="1360601" cy="349865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70" name="Google Shape;70;p1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13675" y="1501075"/>
            <a:ext cx="1453376" cy="33678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71" name="Google Shape;71;p15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04775" y="1501075"/>
            <a:ext cx="1234717" cy="34167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72" name="Google Shape;72;p15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62425" y="216475"/>
            <a:ext cx="1194751" cy="33061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6000" y="121250"/>
            <a:ext cx="2917049" cy="22986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78" name="Google Shape;78;p16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625" y="884025"/>
            <a:ext cx="1917225" cy="391989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79" name="Google Shape;79;p16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77175" y="884025"/>
            <a:ext cx="1597674" cy="408304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80" name="Google Shape;80;p16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60475" y="2489325"/>
            <a:ext cx="4628076" cy="25770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475" y="113375"/>
            <a:ext cx="5199399" cy="250414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86" name="Google Shape;86;p1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475" y="2783050"/>
            <a:ext cx="5199399" cy="22141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87" name="Google Shape;87;p17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77750" y="592825"/>
            <a:ext cx="3388575" cy="39578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Google Shape;92;p18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975" y="97929"/>
            <a:ext cx="1545308" cy="47724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93" name="Google Shape;93;p18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28761" y="173150"/>
            <a:ext cx="1743139" cy="469717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94" name="Google Shape;94;p18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3238" y="142453"/>
            <a:ext cx="1545301" cy="4758568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95" name="Google Shape;95;p18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74500" y="260763"/>
            <a:ext cx="1388549" cy="462198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775" y="175225"/>
            <a:ext cx="1793524" cy="436742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01" name="Google Shape;101;p1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94125" y="175225"/>
            <a:ext cx="1793524" cy="436742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02" name="Google Shape;102;p19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02425" y="175225"/>
            <a:ext cx="1589826" cy="436742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03" name="Google Shape;103;p19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93998" y="144765"/>
            <a:ext cx="1433900" cy="442834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2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2294" y="917375"/>
            <a:ext cx="2404044" cy="330874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09" name="Google Shape;109;p20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6028" y="917375"/>
            <a:ext cx="2085882" cy="330874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0" name="Google Shape;110;p20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91613" y="917375"/>
            <a:ext cx="2910099" cy="330874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21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000" y="113375"/>
            <a:ext cx="3386324" cy="26997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6" name="Google Shape;116;p2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22300" y="113375"/>
            <a:ext cx="3779725" cy="2662643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17" name="Google Shape;117;p21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82138" y="2391350"/>
            <a:ext cx="3779725" cy="26997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2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500" y="288600"/>
            <a:ext cx="4654607" cy="29376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23" name="Google Shape;123;p2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37375" y="288600"/>
            <a:ext cx="3782901" cy="29376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Google Shape;128;p2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525" y="154625"/>
            <a:ext cx="1837273" cy="229857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29" name="Google Shape;129;p23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50752" y="1445650"/>
            <a:ext cx="1626899" cy="3376917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0" name="Google Shape;130;p23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56300" y="175075"/>
            <a:ext cx="1837273" cy="2257668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1" name="Google Shape;131;p23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3050" y="175075"/>
            <a:ext cx="2393976" cy="31955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2" name="Google Shape;132;p23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150" y="2571750"/>
            <a:ext cx="3442750" cy="25295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750" y="113400"/>
            <a:ext cx="1226624" cy="311375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8" name="Google Shape;138;p24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89350" y="126275"/>
            <a:ext cx="2597500" cy="259675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9" name="Google Shape;139;p24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7200" y="126275"/>
            <a:ext cx="3488549" cy="259675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0" name="Google Shape;140;p24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6100" y="113400"/>
            <a:ext cx="1391524" cy="311375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1" name="Google Shape;141;p24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40900" y="2783050"/>
            <a:ext cx="4236301" cy="2319201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Google Shape;146;p2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625" y="154625"/>
            <a:ext cx="1873175" cy="23264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7" name="Google Shape;147;p2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66600" y="154625"/>
            <a:ext cx="1602933" cy="23264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8" name="Google Shape;148;p25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93425" y="154625"/>
            <a:ext cx="1938525" cy="23264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49" name="Google Shape;149;p25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450" y="2609988"/>
            <a:ext cx="1660226" cy="242312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0" name="Google Shape;150;p25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15975" y="2658350"/>
            <a:ext cx="2483624" cy="23264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1" name="Google Shape;151;p25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13350" y="154625"/>
            <a:ext cx="2247050" cy="443717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Google Shape;156;p2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125" y="2477725"/>
            <a:ext cx="4205501" cy="21469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7" name="Google Shape;157;p26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1999" y="82475"/>
            <a:ext cx="1801324" cy="22316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8" name="Google Shape;158;p26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4500" y="240700"/>
            <a:ext cx="2638750" cy="183049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59" name="Google Shape;159;p26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2809250"/>
            <a:ext cx="4205501" cy="170809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60" name="Google Shape;160;p26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76175" y="82475"/>
            <a:ext cx="1801324" cy="22316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2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551" y="175225"/>
            <a:ext cx="3319049" cy="20203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66" name="Google Shape;166;p2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5550" y="2308900"/>
            <a:ext cx="834899" cy="26498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67" name="Google Shape;167;p27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0300" y="2308900"/>
            <a:ext cx="2382062" cy="26498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68" name="Google Shape;168;p27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38300" y="175225"/>
            <a:ext cx="2586623" cy="295137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69" name="Google Shape;169;p27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30875" y="1814975"/>
            <a:ext cx="2268250" cy="295137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gle Shape;174;p28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45313"/>
            <a:ext cx="9144001" cy="445287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" name="Google Shape;179;p2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05025" y="82475"/>
            <a:ext cx="1803823" cy="303042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0" name="Google Shape;180;p2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4300" y="144300"/>
            <a:ext cx="1690449" cy="29686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1" name="Google Shape;181;p29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2563" y="1560675"/>
            <a:ext cx="5658874" cy="303042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gle Shape;186;p3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4625" y="698775"/>
            <a:ext cx="3101240" cy="196607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7" name="Google Shape;187;p30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04600" y="164925"/>
            <a:ext cx="5153798" cy="196607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8" name="Google Shape;188;p30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29288" y="2381075"/>
            <a:ext cx="4504426" cy="243277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89" name="Google Shape;189;p30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450" y="2819125"/>
            <a:ext cx="2967474" cy="17265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" name="Google Shape;194;p31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775" y="123675"/>
            <a:ext cx="4409226" cy="214765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95" name="Google Shape;195;p3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2975" y="2384725"/>
            <a:ext cx="4877726" cy="25227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96" name="Google Shape;196;p31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6250" y="123675"/>
            <a:ext cx="3267527" cy="214765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" name="Google Shape;201;p3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4325" y="123725"/>
            <a:ext cx="7215349" cy="1784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02" name="Google Shape;202;p32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250" y="2071850"/>
            <a:ext cx="3370574" cy="297187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03" name="Google Shape;203;p32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0776" y="2071850"/>
            <a:ext cx="4619798" cy="297187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Google Shape;208;p3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15325" y="185550"/>
            <a:ext cx="1772925" cy="27933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09" name="Google Shape;209;p33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55800" y="1340001"/>
            <a:ext cx="1506251" cy="31416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10" name="Google Shape;210;p33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31326" y="185550"/>
            <a:ext cx="1506237" cy="27933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11" name="Google Shape;211;p33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4437" y="1406524"/>
            <a:ext cx="1628600" cy="33770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12" name="Google Shape;212;p33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9525" y="822475"/>
            <a:ext cx="1226624" cy="32454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p34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388" y="414338"/>
            <a:ext cx="8413225" cy="431482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" name="Google Shape;222;p3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450" y="175225"/>
            <a:ext cx="2844900" cy="19584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23" name="Google Shape;223;p35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06275" y="175225"/>
            <a:ext cx="2717937" cy="19584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24" name="Google Shape;224;p35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23200" y="175225"/>
            <a:ext cx="2289016" cy="19584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25" name="Google Shape;225;p35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37950" y="2334675"/>
            <a:ext cx="4650325" cy="24193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26" name="Google Shape;226;p35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2925" y="3246874"/>
            <a:ext cx="2339825" cy="17110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27" name="Google Shape;227;p35"/>
          <p:cNvPicPr preferRelativeResize="0"/>
          <p:nvPr/>
        </p:nvPicPr>
        <p:blipFill rotWithShape="1">
          <a:blip r:embed="rId8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450" y="2195525"/>
            <a:ext cx="2185224" cy="17110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3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9550" y="154600"/>
            <a:ext cx="1948152" cy="22833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33" name="Google Shape;233;p36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31700" y="154600"/>
            <a:ext cx="6318399" cy="44013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34" name="Google Shape;234;p36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9550" y="2571750"/>
            <a:ext cx="2381051" cy="20821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gle Shape;239;p3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950" y="123700"/>
            <a:ext cx="4786300" cy="27826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40" name="Google Shape;240;p37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4400" y="123700"/>
            <a:ext cx="3803525" cy="27826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41" name="Google Shape;241;p37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4950" y="3062500"/>
            <a:ext cx="4174551" cy="203444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42" name="Google Shape;242;p3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52150" y="3109050"/>
            <a:ext cx="4395975" cy="18918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3" name="Google Shape;243;p37"/>
          <p:cNvSpPr txBox="1"/>
          <p:nvPr/>
        </p:nvSpPr>
        <p:spPr>
          <a:xfrm>
            <a:off x="4557757" y="3205151"/>
            <a:ext cx="2079000" cy="189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38"/>
          <p:cNvPicPr preferRelativeResize="0"/>
          <p:nvPr/>
        </p:nvPicPr>
        <p:blipFill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300" y="320575"/>
            <a:ext cx="3527825" cy="21273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49" name="Google Shape;249;p38"/>
          <p:cNvSpPr txBox="1"/>
          <p:nvPr/>
        </p:nvSpPr>
        <p:spPr>
          <a:xfrm>
            <a:off x="253108" y="243696"/>
            <a:ext cx="1982400" cy="179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pic>
        <p:nvPicPr>
          <p:cNvPr id="250" name="Google Shape;250;p38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3150" y="2625762"/>
            <a:ext cx="4709050" cy="241934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51" name="Google Shape;251;p38"/>
          <p:cNvSpPr txBox="1"/>
          <p:nvPr/>
        </p:nvSpPr>
        <p:spPr>
          <a:xfrm>
            <a:off x="4413784" y="2561369"/>
            <a:ext cx="1545000" cy="15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pic>
        <p:nvPicPr>
          <p:cNvPr id="252" name="Google Shape;252;p38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2609050"/>
            <a:ext cx="3527825" cy="23616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53" name="Google Shape;253;p38"/>
          <p:cNvSpPr txBox="1"/>
          <p:nvPr/>
        </p:nvSpPr>
        <p:spPr>
          <a:xfrm>
            <a:off x="234003" y="2768126"/>
            <a:ext cx="1606200" cy="133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 </a:t>
            </a:r>
            <a:endParaRPr/>
          </a:p>
        </p:txBody>
      </p:sp>
      <p:pic>
        <p:nvPicPr>
          <p:cNvPr id="254" name="Google Shape;254;p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998950" y="161525"/>
            <a:ext cx="4625425" cy="23616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" name="Google Shape;259;p39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050" y="238475"/>
            <a:ext cx="1641942" cy="21931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0" name="Google Shape;260;p39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21925" y="238475"/>
            <a:ext cx="2627474" cy="243774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1" name="Google Shape;261;p39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84350" y="2511100"/>
            <a:ext cx="2874399" cy="243774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2" name="Google Shape;262;p39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9725" y="2633425"/>
            <a:ext cx="2700599" cy="21931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3" name="Google Shape;263;p39"/>
          <p:cNvPicPr preferRelativeResize="0"/>
          <p:nvPr/>
        </p:nvPicPr>
        <p:blipFill rotWithShape="1">
          <a:blip r:embed="rId7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5875" y="238475"/>
            <a:ext cx="1838653" cy="2193101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8" name="Google Shape;268;p40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9275" y="2489300"/>
            <a:ext cx="5145425" cy="24996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69" name="Google Shape;269;p40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33150" y="67000"/>
            <a:ext cx="6277675" cy="23066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4" name="Google Shape;274;p41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925" y="134000"/>
            <a:ext cx="2205824" cy="2473104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75" name="Google Shape;275;p41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925" y="2695275"/>
            <a:ext cx="2205824" cy="238622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76" name="Google Shape;276;p41"/>
          <p:cNvPicPr preferRelativeResize="0"/>
          <p:nvPr/>
        </p:nvPicPr>
        <p:blipFill rotWithShape="1"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41625" y="133999"/>
            <a:ext cx="5016218" cy="220042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77" name="Google Shape;277;p41"/>
          <p:cNvPicPr preferRelativeResize="0"/>
          <p:nvPr/>
        </p:nvPicPr>
        <p:blipFill rotWithShape="1"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41625" y="2571750"/>
            <a:ext cx="5016225" cy="22919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Google Shape;282;p42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8450" y="731850"/>
            <a:ext cx="8116174" cy="400964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43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8625" y="257675"/>
            <a:ext cx="3659200" cy="1869999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8" name="Google Shape;288;p43"/>
          <p:cNvPicPr preferRelativeResize="0"/>
          <p:nvPr/>
        </p:nvPicPr>
        <p:blipFill rotWithShape="1"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1088" y="2247050"/>
            <a:ext cx="2154274" cy="275467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89" name="Google Shape;289;p4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47351" y="199500"/>
            <a:ext cx="1337225" cy="23722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90" name="Google Shape;290;p4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82312" y="199500"/>
            <a:ext cx="1157707" cy="23722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91" name="Google Shape;291;p4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747350" y="2672488"/>
            <a:ext cx="1337226" cy="23722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292" name="Google Shape;292;p4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856900" y="2672500"/>
            <a:ext cx="1208525" cy="23722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oogle Shape;297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8839201" cy="38756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Google Shape;302;p45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6075" y="235500"/>
            <a:ext cx="1554375" cy="25861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3" name="Google Shape;303;p45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9675" y="152400"/>
            <a:ext cx="2232375" cy="27146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4" name="Google Shape;304;p45"/>
          <p:cNvPicPr preferRelativeResize="0"/>
          <p:nvPr/>
        </p:nvPicPr>
        <p:blipFill>
          <a:blip r:embed="rId5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5175" y="2293225"/>
            <a:ext cx="1684550" cy="26557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05" name="Google Shape;305;p45"/>
          <p:cNvPicPr preferRelativeResize="0"/>
          <p:nvPr/>
        </p:nvPicPr>
        <p:blipFill>
          <a:blip r:embed="rId6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100" y="792975"/>
            <a:ext cx="3997151" cy="347453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0" name="Google Shape;310;p46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250" y="152400"/>
            <a:ext cx="1998400" cy="21273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11" name="Google Shape;311;p46"/>
          <p:cNvPicPr preferRelativeResize="0"/>
          <p:nvPr/>
        </p:nvPicPr>
        <p:blipFill>
          <a:blip r:embed="rId4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725" y="152400"/>
            <a:ext cx="1828547" cy="21273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12" name="Google Shape;312;p4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77325" y="152400"/>
            <a:ext cx="2272382" cy="21273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13" name="Google Shape;313;p46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51450" y="2725550"/>
            <a:ext cx="2054190" cy="21273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14" name="Google Shape;314;p46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7121149" y="2526325"/>
            <a:ext cx="1828550" cy="2312978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15" name="Google Shape;315;p46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995602" y="2725550"/>
            <a:ext cx="3152775" cy="191452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47"/>
          <p:cNvPicPr preferRelativeResize="0"/>
          <p:nvPr/>
        </p:nvPicPr>
        <p:blipFill rotWithShape="1">
          <a:blip r:embed="rId3" cstate="screen"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53163" y="369438"/>
            <a:ext cx="8037674" cy="4404626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p4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763725" cy="448240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326" name="Google Shape;326;p4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43175" y="369063"/>
            <a:ext cx="4757850" cy="4049075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1" name="Google Shape;331;p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324" y="1037075"/>
            <a:ext cx="7797350" cy="3069350"/>
          </a:xfrm>
          <a:prstGeom prst="rect">
            <a:avLst/>
          </a:prstGeom>
          <a:noFill/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Google Shape;336;p5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</Words>
  <Application>Microsoft Office PowerPoint</Application>
  <PresentationFormat>On-screen Show (16:9)</PresentationFormat>
  <Paragraphs>4</Paragraphs>
  <Slides>38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0" baseType="lpstr">
      <vt:lpstr>Arial</vt:lpstr>
      <vt:lpstr>Simple Light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S Reid</dc:creator>
  <cp:lastModifiedBy>Reid, Samantha</cp:lastModifiedBy>
  <cp:revision>2</cp:revision>
  <dcterms:modified xsi:type="dcterms:W3CDTF">2024-07-24T11:36:42Z</dcterms:modified>
</cp:coreProperties>
</file>